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ink/ink8.xml" ContentType="application/inkml+xml"/>
  <Override PartName="/ppt/ink/ink9.xml" ContentType="application/inkml+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ink/ink6.xml" ContentType="application/inkml+xml"/>
  <Override PartName="/ppt/ink/ink7.xml" ContentType="application/inkml+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4.xml" ContentType="application/inkml+xml"/>
  <Override PartName="/ppt/ink/ink5.xml" ContentType="application/inkml+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ink/ink1.xml" ContentType="application/inkml+xml"/>
  <Override PartName="/ppt/ink/ink2.xml" ContentType="application/inkml+xml"/>
  <Override PartName="/ppt/ink/ink12.xml" ContentType="application/inkml+xml"/>
  <Override PartName="/ppt/ink/ink13.xml" ContentType="application/inkml+xml"/>
  <Override PartName="/ppt/slideLayouts/slideLayout10.xml" ContentType="application/vnd.openxmlformats-officedocument.presentationml.slideLayout+xml"/>
  <Override PartName="/ppt/ink/ink10.xml" ContentType="application/inkml+xml"/>
  <Override PartName="/ppt/ink/ink11.xml" ContentType="application/inkml+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9" r:id="rId3"/>
    <p:sldId id="280" r:id="rId4"/>
    <p:sldId id="290" r:id="rId5"/>
    <p:sldId id="291" r:id="rId6"/>
    <p:sldId id="282" r:id="rId7"/>
    <p:sldId id="257" r:id="rId8"/>
    <p:sldId id="283" r:id="rId9"/>
    <p:sldId id="284" r:id="rId10"/>
    <p:sldId id="285" r:id="rId11"/>
    <p:sldId id="286" r:id="rId12"/>
    <p:sldId id="287" r:id="rId13"/>
    <p:sldId id="292" r:id="rId14"/>
    <p:sldId id="293" r:id="rId15"/>
    <p:sldId id="288"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FFFF"/>
    <a:srgbClr val="0000FF"/>
    <a:srgbClr val="663300"/>
    <a:srgbClr val="463300"/>
    <a:srgbClr val="F8F8F8"/>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86" d="100"/>
          <a:sy n="86" d="100"/>
        </p:scale>
        <p:origin x="-900" y="-95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39:47.214"/>
    </inkml:context>
    <inkml:brush xml:id="br0">
      <inkml:brushProperty name="width" value="0.07938" units="cm"/>
      <inkml:brushProperty name="height" value="0.07938" units="cm"/>
      <inkml:brushProperty name="color" value="#FFFFFF"/>
      <inkml:brushProperty name="fitToCurve" value="1"/>
    </inkml:brush>
    <inkml:brush xml:id="br1">
      <inkml:brushProperty name="width" value="0.21167" units="cm"/>
      <inkml:brushProperty name="height" value="0.21167" units="cm"/>
      <inkml:brushProperty name="color" value="#FFFFFF"/>
      <inkml:brushProperty name="fitToCurve" value="1"/>
    </inkml:brush>
  </inkml:definitions>
  <inkml:traceGroup>
    <inkml:annotationXML>
      <emma:emma xmlns:emma="http://www.w3.org/2003/04/emma" version="1.0">
        <emma:interpretation id="{53EC418D-8692-433B-AA6C-0165327CD21D}" emma:medium="tactile" emma:mode="ink">
          <msink:context xmlns:msink="http://schemas.microsoft.com/ink/2010/main" type="writingRegion" rotatedBoundingBox="15628,8202 18334,8838 17814,11052 15108,10415"/>
        </emma:interpretation>
      </emma:emma>
    </inkml:annotationXML>
    <inkml:traceGroup>
      <inkml:annotationXML>
        <emma:emma xmlns:emma="http://www.w3.org/2003/04/emma" version="1.0">
          <emma:interpretation id="{AC920505-A650-4E5B-8C08-EC841B803083}" emma:medium="tactile" emma:mode="ink">
            <msink:context xmlns:msink="http://schemas.microsoft.com/ink/2010/main" type="paragraph" rotatedBoundingBox="15490,8524 17485,8535 17482,9024 15488,9013" alignmentLevel="1"/>
          </emma:interpretation>
        </emma:emma>
      </inkml:annotationXML>
      <inkml:traceGroup>
        <inkml:annotationXML>
          <emma:emma xmlns:emma="http://www.w3.org/2003/04/emma" version="1.0">
            <emma:interpretation id="{344B1DBF-F15B-4E89-B8D8-01BF951F3AC9}" emma:medium="tactile" emma:mode="ink">
              <msink:context xmlns:msink="http://schemas.microsoft.com/ink/2010/main" type="line" rotatedBoundingBox="15490,8524 17485,8535 17482,9024 15488,9013"/>
            </emma:interpretation>
          </emma:emma>
        </inkml:annotationXML>
        <inkml:traceGroup>
          <inkml:annotationXML>
            <emma:emma xmlns:emma="http://www.w3.org/2003/04/emma" version="1.0">
              <emma:interpretation id="{70053173-6A33-437B-AFF9-2F69152A6209}" emma:medium="tactile" emma:mode="ink">
                <msink:context xmlns:msink="http://schemas.microsoft.com/ink/2010/main" type="inkWord" rotatedBoundingBox="15490,8524 17485,8535 17482,9024 15488,9013"/>
              </emma:interpretation>
              <emma:one-of disjunction-type="recognition" id="oneOf0">
                <emma:interpretation id="interp0" emma:lang="en-US" emma:confidence="0.5">
                  <emma:literal>*org*</emma:literal>
                </emma:interpretation>
                <emma:interpretation id="interp1" emma:lang="en-US" emma:confidence="0">
                  <emma:literal>*orphic*</emma:literal>
                </emma:interpretation>
                <emma:interpretation id="interp2" emma:lang="en-US" emma:confidence="0">
                  <emma:literal>*orphrey*</emma:literal>
                </emma:interpretation>
                <emma:interpretation id="interp3" emma:lang="en-US" emma:confidence="0">
                  <emma:literal>*Morph*</emma:literal>
                </emma:interpretation>
                <emma:interpretation id="interp4" emma:lang="en-US" emma:confidence="0">
                  <emma:literal>*mph*</emma:literal>
                </emma:interpretation>
              </emma:one-of>
            </emma:emma>
          </inkml:annotationXML>
          <inkml:trace contextRef="#ctx0" brushRef="#br0">0 36 0,'0'0'45,"0"0"-45,2-3 1,-2 1-1,0 2 3,3-3-3,-1 0 4,0-1-4,0 4 2,-2 0-2,4-1 4,1-2-4,1-1 1,1 1-1,2 1 4,-1-2-4,1 4 3,2-4-3,2 8 6,0-6-6,2 5 3,2-3-3,1 3 2,1-1-2,1 0 1,-3-2-1,3 1 2,-1 1-2,3 0 2,2-4-2,2 2 3,2 3-3,0 4 1,1 2-1,1 1 3,0 5-3,-1 1 0,7 13 0,-16-12 0,0-1 0,-3-3-1,0 2 1,-4 1 1,-2 4-1,0-3-1,-2-4 1,-3 1-1,-1-5 1,-1 3-1,-2-9 1,-2-1 2,0-2-2,0 0-2,-6-9 2,-1-2 1,1 3-1,-1-2-1,3 0 1,-3 2 2,1 0-2,-3 0-2,0 1 2,-2 3-1,1-3 1,-1 2 1,-2-3-1,0 0 0,0-2 0,0-1 0,0-1 0,0-2 0,0-1 0,2 0 1,2 4-1,-2 0 1,2-1-1,1 2-1,-1 2 1,0 0-1,-1 3 1,-1 2 2,0 5-2,-2-1-2,0-1 2,-2 3 2,2 4-2,0 1-2,0 0 2,-3 2 1,1-2-1,-2 2-1,-1-4 1,3 1 2,0-2-2,2 0-2,2 0 2,0-1 2,3 0-2,1-1 1,-2-1-1,3-1 0,2 3 0,-1-3-3,5-1 3,0 0 3,0 0-3,0 0 0,0 0 0,0 0 1,0 0-1,0-5 0,0 2 0,2 0 0,1 3 0,-1 0 0,-2 0 0,2 6-2,0 6 2,-2 1-1,-2 0 1,-2-2 2,-1-4-2,1-3-1,0 5 1,-1-4-1,1-4 1,-1-1 2,5 0-2,-4-1-1,2-4 1,2-2 5,2-4-5,5-6 7,4 1-7,4-2 0,2 0 0,0 4 0,1 4 0,-3 2-2,0 5 2,-2 3 0,-2 6 0,0 5 0,-2 6 0,-1-1-1,1 0 1,-5-4-1,1-3 1,-3 3-1,-2-2 1,-2-2 0,-1 0 0,-1 0-2,-2-1 2,-3-3-2,-2-2 2,0 0 0,0-2 0,1-2-1,-1-1 1,0 0-3,2-1 3,0-2-1,1-6 1,-1-1-5,0-5 5,1 1-12,-3-1 12,0 1-43,-2 4 43,2 4-26</inkml:trace>
          <inkml:trace contextRef="#ctx0" brushRef="#br0" timeOffset="3586.5736">-117 21 0,'0'0'41,"0"0"-41,0 0 5,7 0-5,-1 2 3,1 0-3,-1-1 2,1 4-2,-1 2 6,-2 1-6,1 2 4,-1 1-4,0 2 2,1 0-2,-3 0 1,0 0-1,-2-1 3,2-1-3,-2-3-1,0 0 1,0-3-2,0-3 2,0-2-1,0-7 1,0-4-2,-2-4 2,2 1-4,0-4 4,0-2 1,0 1-1,0-11-1,0-10 1,2 5 3,1 21-3,-1 1 7,0 3-7,-2 13 0,0-3 1,-2 20-1,0-2 0,-1 1 0,1 2 2,-2 0-2,-1 1-2,-1-4 2,2-2 1,-1-5-1,1-3-3,0-3 3,-1-6 2,5 1-2,-2-12 0,2-2 0,0-3 0,2-4 0,3-5 2,-1-3-2,2-12-2,1 10 2,-5 13 1,0 5-1,0 2 0,-2 4 0,0 6 4,0 1-4,0 0 1,-6 18-1,-1 3-1,-1 3 1,-1-6 0,0 0 0,1 1 1,-1-1-1,0-1-1,1-4 1,-1 0 0,2-3 3,3-6-3,2-2 3,2-2-3,-2-5 0,0 0 0,-1-1-2,1 1 2,0-2 0,0 2-1,0 4 1,0 1 3,2 0-3,0 0 0,-5 28 1,1 15-1,0-8 3,1-19-3,1-3 1,2-5-1,0 0 0,2-3 0,1 0 2,1-3-2,2-6 1,3-5-1,2-9 1,4-7-1,11-14 1,-6 0-1,-3 0 0,-2 0 0,-2 10 2,-4 14-2,-2 5 1,-1 4-1,-2 4-1,1 10 1,-3 9-2,-2 0 2,-2 8 1,0 6-1,-5 21-1,1-3 1,1-9 1,1-10-1,-3 12 0,3-9 0,2-17 0,0-3 0,-1-3-3,1-2 3,2-16 0,2-9 4,1 0-4,-1-11-1,9-29 1,2 11-1,2-14 1,2-2 1,-2 18-1,-2 13 2,-6 18-2,-3 5 2,1 5-2,-5 8 0,-2 11 0,-5 4 0,-2 6 0,-4 6-3,-6 20 3,6-6 2,-2-7-2,4-13-1,2-5 1,0-6 2,3-1-2,1-4 0,3-5 0,0-3-1,2-2 1,2-8 1,3-5-1,1-13 0,5-5 0,11-23 0,2-5 0,6-6 1,-4 20-1,-6 23 1,-10 14-1,1 0 3,-2 2-3,0 1 1,-3 8-1,-4 12-1,-4 9 1,-2-3 4,-5 8-4,-6 24-1,0-6 1,0-11 1,4-18-1,0-1-2,2-4 2,0-1-1,3-2 1,2-5 1,-1-2-1,3-2-2,2-1 2,0 0 0,2-8 0,3-6 2,-1-4-2,2 0-1,-1 0 1,1 2 0,1 3 0,-1 1 0,-1 2 0,-1 2 1,0 2-1,1-1 1,-1 2-1,0-1 0,3 4 0,-1-1-1,3 0 1,0-1 0,2 1 0,2-3 1,0-4-1,2 3 1,2 3-1,3-1 5,-3 0-5,1 1 0,-1 4 0,5-1 3,1 1-3,1-3 0,2 7 0,0-4 1,1 2-1,-1 0 1,0 3-1,0-4-2,0-1 2,-2-1 2,-3 4-2,3-3-2,0-2 2,0 1 2,2 1-2,0 0 0,2 5 0,1-4 1,-1 6-1,2-6-2,1 1 2,-5 0 3,0 1-3,2-3 0,0 1 0,2-2 0,1 2 0,1-2 1,1 2-1,2-2-1,-1 1 1,-3-3 3,-3 6-3,2-3 2,1 1-2,-1 1-1,1-2 1,-1 3 1,-2 1-1,-2 2-1,0 2 1,-2 0 2,0 1-2,-2 0 0,0 1 0,-3 0-1,-2-2 1,-4 0 0,0 0 0,-4 0-1,0-3 1,-3 0-3,-1 2 3,-1 1 0,0 0 0,1 3 0,-3-3 0,0 2-1,-2-2 1,0 4 0,2 1 1,-2-3-1,0-2-2,0 1 2,0-4 2,0 0-2,0-3 0,0-2 0,0 0-1,0-8 1,2-2 1,1-6-1,1-10 0,0-4 0,3-10 0,-1 2 0,-1 15-1,-1-3 1,-2 2 1,0 4-1,1 2-1,-1 9 1,0 1 0,2 6 0,-2 8 0,1 4-3,-3 2 3,0 4 1,0 5-1,-3 5 2,-1 3-2,-2 10-2,1-21 2,-1-1 0,1 1 0,1-7 0,0 2 0,1-6 0,1-3 0,-2-2-2,4-2 2,0 0 0,-4-21 1,-3-5-1,1 1-1,-5 4 1,0 3-1,-2 4 1,-2 1 1,-3 1-1,-1 7-1,-3 0 1,-2 2 1,-2 2-1,-2-1-1,2 0 1,0 2 1,-2 0-1,-5 2-1,-2-4 1,-4 1 1,-22-4-1,3-3 0,8 0 0,17 8 0,-6 0 0,-22 0 1,3-5-1,1 5 0,3 0 0,26-2-1,-3-3 1,1-3 0,0-2 0,1 0-9,3-1 9,0 0-17,2-1 17,5 4-41,4 6 41,6 2-43</inkml:trace>
          <inkml:trace contextRef="#ctx0" brushRef="#br1" timeOffset="9517.3183">237 44 0,'0'0'59,"0"0"-59,6-3 7,1 0-7,2-1 2,1 1-2,3-5 5,7 0-5,4-12 2,4 2-2,22-14 1,0 3-1,-4 3 0,-7 3 0,-11 10 3,4 1-3,18 4 2,-19 5-2,1 1 0,1 2 0,-3 0 3,-1 4-3,-3-1 0,-3 0 0,-1 0 1,0 1-1,2-1 0,0 2 0,0-4 2,2 4-2,0 0 0,0 3 0,2-1 1,0 4-1,0-1-2,1 5 2,-8-4 1,3 0-2,-2 1 1,0-6 0,-3 2 0,1-4 0,-1-1 0,3-8 0,2 0 0,0-6 1,2-1-1,0-2 0,0 2 0,0 3 0,-2 4 0,-5 0 0,-1 0 0,-3 2-1,-2 1 1,-2 4-1,0 4 1,-3 4 2,1 0-2,0 1-1,-3 5 1,1 1 0,-1-4 0,1 1 0,-1-2 0,3 1 1,-3-2-1,-1 2 1,-1 0-1,-2-1-3,0-1 3,-2 0-1,0-1 1,-2 2 3,-2 1-3,0 0-2,-1-2 2,1-1 1,0 0-1,-1-1 0,-1 1 0,-1-3 0,1 1 0,-1 0 2,1-2-2,1 1 0,1-4 0,0-1-1,4-2 1,-5-3 1,1-1-1,2 3 0,2 1 0,-2-4-1,-1 1 1,1 2 1,0-4-1,2-2-2,0-4 2,0-4 2,0-1-2,2-2 0,-2 2 0,2 1 0,-2 4 0,0-1 0,0 4 0,0 0-1,0 3 1,0 3 1,0 2-1,0 0 0,-6 13 0,-5 7 0,-2-1 0,-4 6 3,-3 1-3,-12 18 0,-1-3 0,3-7 0,10-18 0,1-3 0,-1-5 0,3 0 0,1-6 0,3-8 2,5-7-2,1-7-1,5-1 1,2-13-1,4-28 1,5-12 1,2 4-1,0 15 0,-3 23 0,-1 12-1,-3 5 1,1 2 2,-1 5-2,-2 5 0,0 1 0,-6 19 0,0 0 1,-5 14-1,-4 17 0,4-8 0,-2-5 0,7-14 0,2-3 1,0-4-1,0-2 1,-1-3-1,1 0 0,4-9-2,-2 0 2,7-12 1,2-4-1,4-4-1,2 4 1,2 1 1,3-6-1,1 2 1,1-1-1,-2 4 0,1 1 0,-1 5 0,-3 4 0,1 4-1,-5 1 1,-3 6 0,1 1 0,0 1 0,0-1 0,-2 1-1,-1-1 1,1-1 0,-2 0 0,1 0 0,-1 3 0,-1 5 1,1 2-1,-1 1-1,1 2 1,-3-4 1,1-1-1,-1-1 1,0-2-1,1-4-2,-1-3 2,2-1 1,1-4-1,-1-4 1,3-4-1,0-3-1,2 0 1,-3 2-1,1 1 1,0 0 0,-3 0 0,1 4 0,-1 1 0,1-3 0,-3 6 0,0 2 1,1-1-1,-1-4-1,-2 5 1,-2 0 0,0 8 0,-2 3 0,-2 7 0,-5 2 1,0-1-1,-4 1-1,0-4 1,0-3 0,0-6 0,0-1 0,2 1 0,1-4-2,-1-5 2,0-8 3,0-3-3,2-4-2,-1-3 2,1 0 2,2 6-2,-4 2 0,1 3-2,-3 1 2,-5 1 1,1 4-1,-3 3 1,-4 5-1,-2 4 0,-2 6 0,-2 5-1,-14 12 1,7-7 1,11-12-1,-2 0 0,0 1 0,0-4 0,-3-2 0,3-8 1,2-1-1,2-4 0,2-5 0,5-8 1,4-5-1,2-4 2,3-1-2,5 12 0,3-6 0,0 4 0,3-1 0,-1 6 3,2 3-3,3 12 0,-3 1-1,0 4 1,3 7 1,-3 11-1,0 6 0,1 4 0,-5 1 0,0 11 2,-2-9-2,-1-19 0,-1-4 0,2-4-1,0 1 1,0-7-4,-1-2 4,3-3 5,0 0-5,-2-15-1,0-1 1,0 3 1,-2-15-2,-5-11 1,2 18 1,-1 3-1,-1 4-2,-2 4 2,0 5 2,-2 3-2,0 6 0,0 2 0,0 1-1,-2 1 1,-2 1 0,-3 0 0,1-3 0,-3 2 0,0-5-2,0-1 2,3-4 1,1-2-1,3-6 0,0-3 0,4-5 2,0-3-2,5 1-1,2-1 1,-1 0 1,3-2-1,0 7-1,0 1 1,0 5 1,-1 4-1,-1 9 0,0 4 0,-3-1 0,1 7 0,-1 5 0,1 5 0,-1 0 3,1 1-3,-1-3-1,-2 0 1,1-1-1,1-4 1,3-1-1,-3-4 1,-1-3 0,-1-4 0,0-6-1,1 0 1,-1-7 2,2-8-2,1-5-1,-1-3 1,1 2 0,-1 4 0,1 3-5,-1 4 5,1 2 5,-1 4-5,1-4 0,-1 8 0,-1 1 0,-1 6 0,0 0 1,1 3-1,-3 5-1,0 5 1,-2 0 0,0-2 0,0 0 0,0-3 0,2 2 1,0-7-1,2 0-1,3-5 1,-1 1 1,1-6-1,1-1-4,3-7 4,0-6 3,4-4-3,0-1 0,1 3 0,-1 3 1,0 4-1,0-2 1,2 8-1,-1 2-1,-3 13 0,0 4 1,-3 6 0,1 1 0,-2 2 2,0-2-2,-3 2-3,-2 1 3,3-3 3,-1 1-3,1-8-2,2-6 2,1-3 0,3-6 0,0-9 0,3-2 0,1-6 2,2-8-2,3-9-2,6-13 2,-2 3-5,-2 2 5,-2 19 5,-7 3-5,0 11 0,0 5 0,-2 7-2,0-2 2,0 0 0,-8 10-16,-3-2 16,0-2-22,0-2 22,2-1-44,1-2 44</inkml:trace>
        </inkml:traceGroup>
      </inkml:traceGroup>
      <inkml:traceGroup>
        <inkml:annotationXML>
          <emma:emma xmlns:emma="http://www.w3.org/2003/04/emma" version="1.0">
            <emma:interpretation id="{FEF5C2B1-13C7-45FB-9753-0EBA4A0DF64E}" emma:medium="tactile" emma:mode="ink">
              <msink:context xmlns:msink="http://schemas.microsoft.com/ink/2010/main" type="line" rotatedBoundingBox="15663,8239 18328,8866 17814,11052 15149,10425"/>
            </emma:interpretation>
          </emma:emma>
        </inkml:annotationXML>
        <inkml:traceGroup>
          <inkml:annotationXML>
            <emma:emma xmlns:emma="http://www.w3.org/2003/04/emma" version="1.0">
              <emma:interpretation id="{0E5E947F-B7CC-461B-A6F3-D7518A9C3DA1}" emma:medium="tactile" emma:mode="ink">
                <msink:context xmlns:msink="http://schemas.microsoft.com/ink/2010/main" type="inkWord" rotatedBoundingBox="15663,8239 18328,8866 17814,11052 15149,10425"/>
              </emma:interpretation>
              <emma:one-of disjunction-type="recognition" id="oneOf1">
                <emma:interpretation id="interp5" emma:lang="en-US" emma:confidence="0.5">
                  <emma:literal>*users</emma:literal>
                </emma:interpretation>
                <emma:interpretation id="interp6" emma:lang="en-US" emma:confidence="0">
                  <emma:literal>*hissers</emma:literal>
                </emma:interpretation>
                <emma:interpretation id="interp7" emma:lang="en-US" emma:confidence="0">
                  <emma:literal>*misers</emma:literal>
                </emma:interpretation>
                <emma:interpretation id="interp8" emma:lang="en-US" emma:confidence="0">
                  <emma:literal>*risers</emma:literal>
                </emma:interpretation>
                <emma:interpretation id="interp9" emma:lang="en-US" emma:confidence="0">
                  <emma:literal>*unsets</emma:literal>
                </emma:interpretation>
              </emma:one-of>
            </emma:emma>
          </inkml:annotationXML>
          <inkml:trace contextRef="#ctx0" brushRef="#br1" timeOffset="20611.5274">-360 998 0,'0'0'63,"11"-8"-63,4-2 3,4 1-3,1-3 2,2 3-2,-1-3 0,3 6 0,2-3 0,0 1 0,-2 2 5,2 1-5,5 0 6,1 0-6,3 0 4,21-1-4,-3 3 5,-21 1-5,1-1 1,-1 1-1,3 2 0,0 0 0,2 5 2,19 6-2,-2 1 3,-4-3-3,-17 3 3,-5-1-3,5-1 0,1 1 0,25 4 2,-5-8-2,-2-4 0,-19-2 0,0-4 4,1-3-4,3-4 0,22-11 0,-5 3 0,-2 3 0,-2 5-3,-20 2 3,-1 3 0,-1-1 0,0-2 3,3 0-3,1-2-3,1-2 3,19-5 3,-4 2-3,-18 8 2,0 2-2,-1 4-2,-1 2 2,2 1 2,1 0-2,-1 1-1,3-1 1,-3-1-1,0-1 1,1-1 1,-3-3-1,0 1 0,-2 0 0,-2 0-1,-7 1 1,-1 5-3,-1 2 3,0 3 0,-2 2 0,0 1 0,0 6 0,-2 5-1,0 3 1,2 1 1,6 8-1,-8-9 3,0 2-3,9 19 0,-3-5 0,-2-6 0,-8-13 0,-1-9 0,1-2 0,-3-1-2,0-4 2,1-1 1,-3-3-1,-2-2 1,4 3-1,1-6-3,-1-4 3,0-4 0,1-2 0,-1 0 1,0-2-1,1 0-1,-3 1 1,0-1-3,0 4 3,-2 1 3,0 2-3,0-2-2,0 2 2,0 3 2,-2 0-2,2-1 1,-2 1-1,0-10 0,-1-4-2,1-4 2,0 3 0,0 7 0,2 0-1,0 0 1,0 2 1,0 1-1,0 2-1,0 3 1,0-2 1,0 6-1,0 1-1,0 0 1,-2 0 1,2 0-1,0 0 0,0 0 0,-5 10-1,-1 9 1,-1-3 1,1 2-1,-1 0 0,3-5 0,-2 2-2,1 1 2,1 1 3,-3-3-3,3 1 0,0-1 0,-1 0-1,3-3 1,-2-3 1,2 0-1,-1-3-2,1 0 2,0-3 0,2-2 0,0 0 0,0 0 0,-2-4 1,0 1-1,0-2 0,2-1 0,0 1 0,0-2 0,0 4 0,2 0 0,-2 1-1,0 1 1,0 4 0,2 0 1,-2 2-1,2-2 0,-2 2 0,2-2 0,0 1 0,1-1 1,-1 0-1,0-1 1,-2-2-1,4 1-2,-2 3 2,1-3 2,-1 1-2,2-1-2,-2 3 2,3-1 0,-3 2 0,2 0 0,1 1 0,-1-1 1,0 0-1,1 0-1,-1-2 1,0 0 0,1 1 0,-1 2 0,0 1 0,1-1 0,-1-1 0,0 0 0,1-3 0,-1 1 0,0 2 0,1-2 0,-1-1 0,0-1 0,1 3 4,-1-1-4,0 0-4,1 0 4,-1 2 0,0 0 0,1-2 0,-1 1 0,0 2 0,-1 1 0,-1-1 0,0-1 0,0-2 0,0-1 0,0 1 0,1 0 0,1-1 0,-2 0 4,0 3-4,0-2-4,1-2 4,1 6 0,-2-2 1,0 1-1,1 1-1,1-1 1,0 1 0,-2-1 0,1 1 0,-1-2 0,-2 0 0,0-2 0,0 0 0,0 0 0,0-3 0,0 0 0,0 0 0,0 0 0,2 4-1,-2-3 1,0-1 0,0 0 0,2 5 1,0 0-1,0-2-1,3 2 3,-1 0-2,0 0-1,-1-2 1,-1 2 0,0-2 0,2 2 1,-2-3-1,3 1 3,-3 0-3,0 1-4,-2-4 4,0 0 0,2 5 0,0-1 0,-2 3 0,3-2-1,-3 3 1,0 0 0,2-1 1,0-1-1,0 1 1,-2-2-1,2 1 0,0 2-2,1-1 2,-1-1 2,0-1-2,0-2 0,0 1 0,1-1 2,-3 0-2,2 0-2,-2-3 2,0 0 0,0 0 0,0 0-1,0 0 1,0 0 0,0 0 0,0 0 0,0 0 0,-7 4 0,1-3 0,-3 1 0,-2-2 0,5 0 0,-1 2 0,-2-2 0,1 3 0,-3 0 0,-4 5 0,-3-1 0,1-1 0,-5 1 0,1 1 0,-3-2-1,0 3 1,-2-6 1,-3 0-1,3 0 0,3 1 0,-1 0 0,-2-2 0,-3-4 0,1 4 0,0-4 1,-2 4-1,-1 0-1,1-1 1,-1 4 1,3 7-1,2-1 1,0 0-1,0 2 2,2-3-2,2 0-2,3 1 2,2 1 0,1 2 0,5 1 0,3 1 0,3-1 3,5-2-3,5-2 3,3-2-3,3-9 1,0-7-1,2-8-1,2-3 1,1 2 1,-1 0-1,0-4 0,0 1 0,-2-4-2,0 4 2,-2-3 1,-4 8-1,-1 2-1,1-1 1,-3 7 1,0 4-1,-2 4-1,1 9 1,1 7-1,0-2 1,1 12 1,3 65-1,-1 1 1,-7-22-1,-2-9 1,-3-15-1,-1-8-1,2-20 1,1-4 0,3-14 0,0-2 0,7-15 0,4-19 0,10-25 1,5-32-1,1 5-1,-6 0 1,-3 7 1,-3 1-1,-4 8-1,-5 21 1,-1 10-1,-5 15 1,0-4-2,0-16 2,-3 8 5,1 15-5,-2-3-2,-3-9 2,-4-20 0,1 5 0,-3-10 0,0-6 0,0 9 0,-1-5 0,-1-4 0,2 27 0,5 19-1,-1 3 1,0 0-1,3 4 1,1 3 0,1 0 0,0 3 2,-1 5-2,5 0-2,0 0 2,0 0 0,-6 2 0,1-2 0,1 6 0,2 7-1,0 8 1,4 7-1,2 4 1,12 34-3,5 4 3,3 9 4,0-7-4,0 5 0,0-7 0,-3-18 0,-5-13 0,-8-16 0,-1-2 0,-1-2 1,-1-2-1,-1-6-1,0-6 1,1-8 0,1-6 0,1-4 2,-1-6-2,1-12-2,-1-23 2,-1 0 1,-5 2-1,-3 10-1,-3-4 1,-1-2 0,1-6 0,-5 8 3,-4-3-3,-5-1-2,-1 8 2,-1 9-2,9 12 2,0-2-4,-2 5 4,2 4 2,0 10 2,2 6-4,2 11-6,-2 19 6,-2 24 8,5 17-8,-1 20 0,2-2 0,1 18 1,1-5-1,-1-4 0,2-4 0,-1-18 2,3-18-2,-2-19 1,2-17-1,-3-6-1,1-2 1,-3-9 0,3-4 0,-2-24 0,-1-7-1,1-37 1,-1-24 1,0-9-1,-1-5-2,1 1 2,1-1 0,1 19 0,-1 5 1,-1 6-1,-1 15 0,1 23 0,1 21-1,1-1 1,1 5 2,2 4-2,0 7-1,2-1 1,0 31 2,0 39-2,4 25-1,0 9 1,3 13 0,2 0 0,-1-12 1,-3 12-1,-3-19 0,0 4 0,0-27 1,0-11-1,0-22 0,1-11 0,-1-16 3,-2-4-3,2-11-3,-2 0 3,2-16 0,2-17 0,1-30 0,-1-30 0,-2-20 0,3-10 0,-8-8 0,-7-44 0,3 70 0,-2 19 0,-4 1-2,-6 20 2,1 21 1,-1 12-1,6 17 1,-2 7-1,-3 0 0,1 18 0,0 16 0,-12 27 0,3 14 0,2 37 0,3 5 0,1 4 0,5 6 0,2 1 0,2-9 0,5 0 0,1-20-1,1-11 1,0-17 1,-1-26-1,3-20 0,0-11 0,0-7 2,2 1-2,0-35 0,4-31 0,-4-34-1,7-27 1,10-71-1,-2 25 1,-8 79 2,-3-7-2,0 16-3,1 7 3,-5 21 1,-2 24-1,-1 17 1,-1 18-2,4-2 1,-6 27 1,-5 35-1,2 28 1,2 3-1,3 14-1,2 12 1,0-8-1,0-7 1,-1-2 1,1-6-1,4-27 1,-4-25-1,4-8 0,1-14 0,-1-9 0,2-1 0,5-7 0,2-7 0,4-6-2,7-10 2,4-19 0,24-43 0,-1-19-2,-3-15 2,-13-4-2,-9 14 2,-9 13 2,-4 24-2,-5 26 0,-2 14 0,-4 32 0,0 14 2,0 12-2,0 34-1,0 25 1,0-9 0,0 23 0,-2-16 2,0 4-2,-2-19-2,-5-2 2,0-9-1,-1-18 1,-4-11 3,6-17-3,-1 0-1,0-4 1,3-4 0,-1 0 0,1-3 0,-1-5 0,3-10 0,2-11 0,0-2-1,2-13 1,2-30 0,2 4 0,1 11 0,-1 11 0,0 5 0,-2 22 0,1-1 0,-3 4 0,0 5 0,-3 7 0,3-2 0,-8 10 0,-3-1 1,-2 1-1,0-3 1,0-1-1,-2-1-2,-1 0 2,3-2 0,3-1 0,-1-2 1,2 0-1,0 0 1,3 0-1,1 0-2,1 0 2,4 0 2,0 0-2,-6 3 0,-1-3 0,1 5 0,-1 1 0,-2 3 1,1 2-1,-1-1-2,0 3 2,1 3 2,-3 4-2,-2-1-2,-5-3 2,-1-1 0,-1 0 0,-1-4 1,-1-1-1,-2-2 0,-2-5 0,2 0 1,-2 2-1,0-3 2,6 0-2,-1-1 0,-1 1 0,-2 0 1,0-2-1,0 0 0,1 1 0,-4-2 0,1-3 0,0 3 1,2-3-1,-2-1 0,3 1 0,1 2 1,2-1-1,3-4-1,0 4 1,-1-4 1,-1 4-1,-1-2 1,-2 4-1,1-1-1,-1 2 1,-2 0 1,0 0-1,-2-2 0,0 4 0,0-4 0,0 4 0,6-2 0,-1 2 0,-1-1 1,0 3-1,-2-3-1,1 1 1,1-2 0,-2 1 0,0-2 0,0-1 0,3-3 0,-1 2 0,0 0 0,0 1 0,3-1 0,1 3 0,1-2 0,4 4 0,2-4 1,3 2-1,1 0-1,1 0 1,1-1 0,1 2 0,0-1 0,4 0 0,0 0 0,0 0 0,-5 2 0,5-2 0,0 0 0,0 0 0,0 0 0,0-11 0,0-1 0,0 2 0,0 1 0,0 0 0,0 1 0,0 3 0,0-1 0,0 3 0,0-2 0,0 1 0,0 0-1,0-1 1,0-2 2,0 2-2,0 0-2,0 1 2,-2 0 0,2 1 0,0 1 1,0 1-1,0 1-1,-4-3 1,-3 3-3,-2-2 3,-1-1 0,-3 1 0,0-1 0,0-2 0,2 2-1,2-1 1,0 1 0,3 1 0,1 2 0,1-1 0,2 2-1,2-1 1,0 0 2,0 0-2,0 0-1,0 0 1,0 0 3,9 0-3,4 2 1,4-5-1,0-2 1,5-5-1,4 5 0,2 2 0,3 3 1,-1 2-1,1 3-1,-1-2 1,0 3 0,1 1 0,-3-4 2,2 0-2,3 2-2,2-5 2,4 3 0,19 2 0,-3 4 1,-5 0-1,-22-5 1,0 2-1,2 7-1,3-2 1,2 3 0,17-1 0,-7 0 0,-14-10 0,1-5 0,-1-8 0,1-3-1,20-11 1,-2 8 1,-4 4-1,-18 4-1,3-2 1,-1 5 1,0 1-1,-4 2 0,-2 2 0,-4 2 0,-5-1 0,-2-1-2,0 0 2,-2 3 2,0-1-2,-3 1-1,-1-4 1,-1-1-1,-3 0 1,-1 2 0,-2 0 0,0-4 1,-2-6-1,-3 5-2,-3-3 2,-5 5 0,-3-4 0,-3 7 0,-3-3 0,-4 3 0,0-2 0,-2 7 1,-3-7-1,1 7-1,2-1 1,-3 2 0,-1 1 0,-3-7 1,-2 1-1,-21 9-1,1-2 1,7 4 0,24-8 0,-4 1 1,-3-5-1,1 2-1,-3-5 1,0 3 0,0-4 0,1 4 0,1-3 0,3 0 0,4 0 0,0 1 0,-3-1 0,1 3 1,-2 0-1,2 1-1,-3-1 1,-1 7 0,1-7 0,1 2-1,4-4 1,2 2 1,0-2-1,7 1-2,-1-1 2,3 0 0,0-1 0,0 1 2,-1-1-2,1 2-1,0-4 1,0 1 0,2-5 0,0-1 0,0-6 0,2-2-1,2-2 1,1-1 3,-1-8-3,-2-27-2,2 9 2,1 0 0,1 0 0,1 0 1,1 12-1,3 3 0,0-22-2,2 4 2,2 2 0,0 4 0,3 4 2,1-1-2,1 13-3,-5 9 3,2-4 1,1-1-1,-3-1 2,0 1-2,0-1-2,0 4 2,0 2 0,1 2 0,-1 4 2,0 3-2,0-1-1,0 3 1,-2 1 1,0 3-1,0-1-2,0 0 2,-2 3 0,2 2 0,-2 2 0,2-2 0,-7 0 0,1 3 0,2-1 0,-5 11 0,2 3 0,1 3 0,1 6 0,3-2 0,2 1 2,2 4-2,1 8 0,1 9 0,3-2 0,-3-4 0,-2-20 0,2-1 0,-1-5 1,3-11-2,5-9 1,4-9-1,2-15 1,14-19 2,-7-19-2,2-6-2,-2 0 2,0 4 2,-3 27-2,-8 13 0,-4 13 0,0 3-2,-3 5 2,1 4 0,-3 6 0,0-2 0,-6 20 1,-2 7-1,-3-4-1,-1 21 3,-8 36-2,3-26-1,7-11 1,2-15 1,1-3-1,3-2-3,0-5 3,0-3 2,3-4-2,3-5 1,1-4-1,1-4 0,5-3 0,7-3-1,2-11 1,17-18-2,0 0 2,-5 8 3,-5 5-3,-14 16 0,2 0 0,1 7-1,-3 6 1,0 10 1,-2 12-1,-2-2 0,-2 6 0,1 17-1,-1-1 1,-2-11 1,-3-17-1,0-4-1,7-5 2,4-2-1,3 2 0,1-11 0,3-3 0,4-7 0,2-5 2,11-7-2,-15 12-2,4 0 2,1 2 0,-1 1 0,0 2 0,-2 3 0,-2 0 0,0 0 0,-5 5 2,1 0-2,-3 2-1,-1 0 1,-3-2 1,-3 0-1,1 0-2,-2 0 2,-3 0 0,1-2 0,2 0 0,-3 1 0,3-1-1,0 0 1,1 1 1,3-2-1,7 1 0,2 0 0,-1 1 0,1-1 0,0 2-1,-3-3 1,1 1 2,-1 1-2,1-4 1,0-2-1,1 2-2,-1 2 2,-3 0 2,-2 3-2,1-2 1,-1 4-1,-2 4-2,0 2 2,0 4 1,0-4-1,-2 7 0,-3 6 0,-3 2-2,-3 1 2,-4-3-1,-5 0 1,-2 2 1,1-3-1,-7-4 0,-9-3 0,-4-5 0,-5-5 0,-4-3 0,-22-5 0,9-1-2,18 1 2,-5-8 0,-22-3 0,1-4-1,1 1 1,3 6-1,8 1 1,16 4 2,-5-2-2,1 4-2,-5-2 2,-20-4 0,5 6 0,21 3 0,3 3 0,-3 0 0,-4 3 0,-21-2 1,-1 3-1,7-1-1,19 2 1,1-4 0,6-2 0,4-2-1,2 3 1,3-4 2,2 3-2,2-4-1,2 0 1,2 2 2,3-2-2,-1 3 1,3 2-1,4 0-1,0 0 1,2-5 2,2 2-2,7-5 0,9-5 0,4-7 1,21-17-1,5 3-1,2-5 1,-10-4-1,1-1 1,0 15 3,3 8-3,0 5-2,-16 9 2,0 5 2,1 4-2,-1 8-1,-6 4 1,0 4 0,0-3 0,0-2 1,-3-3-1,-1 0-1,0-6 1,-1 1 2,-2 0-2,-1-2 0,-6 1 0,1 1-4,-6-4 4,-3-4 2,-2 8-2,-4-2 0,-7 4 0,-5 2-2,1 4 2,0 0 0,-4 2 0,-5 0 0,-5 1 0,-3 4 0,-20-1 0,4 1 1,15-9-1,3 7-1,-22 15 1,0 2 0,2-9 0,2-8 0,18-5 0,2-1 1,-1 1-1,1 0 0,4 0 0,5 0-1,1-2 1,3-1 1,2-2-1,4-1 1,3-1-1,2-1 0,-1-2 0,3-1 0,2-2 0,0 0 1,9-18-1,2-6 0,4-11 0,11-10-1,0-17 1,4-24 0,-6 9 0,-2 4 0,-3 3 0,-1-12-2,-3 12 2,-2-9 2,2 5-2,0-9-2,-2 7 2,-2 1 1,-2-2-1,-3 9 0,-1 5 0,-1-3-1,-2 18 1,0-1 0,-2 16 0,-2 12 0,0 5 0,-2 4 0,-3 7 0,-1 9 0,-3 7-1,-2 4 1,-2 12 0,-12 22 0,1-5-2,0 2 2,0 12 0,-4 1 0,6-2 0,4 3 0,3 0 0,6-1 0,3-5 0,3-2 0,5 7 2,0 2-2,2-10-1,3 8 0,1-7 1,3-15 0,-3-16 0,3-4 3,2-6-3,2-1 0,2-2 0,0-8 0,1-7 0,1-7-2,0-8 2,-1 1 2,-1-8-2,6-28-1,3-3 1,-6-4-2,-1-11 2,-4-8 1,-2 10-1,-7 10 0,5-1 0,2 4 1,2 3-1,2 1-2,2 6 2,3 11 2,2 0-2,-1 10-1,-3 14 1,-1 3 1,5 4-1,2 5-1,0 8 1,-3 3-1,1 8 1,2 15 0,13 15 0,-5 17 2,5 3-2,-11-14 1,-2 10-1,0 3-2,-7-20 2,-1 1 1,-3-12-1,-7-18 1,1-1-1,-1-4 0,-1-4 0,1-5-2,-2-4 2,1-6-1,1 0 1,1-5 1,1-9-1,1-7 0,6-16 0,1-3-1,-3-10 1,-3 1 0,-3 19 0,-5 20 0,2-1 0,-1 7-1,-1 1 1,0 6 1,0 5-1,-2 0 0,2 31 0,3 18 0,-5 6 0,0 7 0,-3-8-1,1-10 1,-4 0 0,-5-4 0,-4-5-5,2-16 5,-2-2-16,-5-8 16,-2 1-20,-4 0 20,-2-4-72</inkml:trace>
        </inkml:traceGroup>
      </inkml:traceGroup>
    </inkml:traceGroup>
    <inkml:traceGroup>
      <inkml:annotationXML>
        <emma:emma xmlns:emma="http://www.w3.org/2003/04/emma" version="1.0">
          <emma:interpretation id="{3939A443-4783-4267-815C-682ABBD56FC4}" emma:medium="tactile" emma:mode="ink">
            <msink:context xmlns:msink="http://schemas.microsoft.com/ink/2010/main" type="paragraph" rotatedBoundingBox="15663,8239 18328,8866 17814,11052 15149,10425" alignmentLevel="1"/>
          </emma:interpretation>
        </emma:emma>
      </inkml:annotationXML>
    </inkml:traceGroup>
    <inkml:traceGroup>
      <inkml:annotationXML>
        <emma:emma xmlns:emma="http://www.w3.org/2003/04/emma" version="1.0">
          <emma:interpretation id="{0FBE4A17-4BC6-4C07-AD0E-A981C9773E3A}" emma:medium="tactile" emma:mode="ink">
            <msink:context xmlns:msink="http://schemas.microsoft.com/ink/2010/main" type="paragraph" rotatedBoundingBox="13110,10312 14469,10223 14497,10638 13138,10727" alignmentLevel="1"/>
          </emma:interpretation>
        </emma:emma>
      </inkml:annotationXML>
      <inkml:traceGroup>
        <inkml:annotationXML>
          <emma:emma xmlns:emma="http://www.w3.org/2003/04/emma" version="1.0">
            <emma:interpretation id="{06B2DFB3-5977-4688-BCB4-979B70B9DA4E}" emma:medium="tactile" emma:mode="ink">
              <msink:context xmlns:msink="http://schemas.microsoft.com/ink/2010/main" type="line" rotatedBoundingBox="13110,10312 14469,10223 14497,10638 13138,10727"/>
            </emma:interpretation>
          </emma:emma>
        </inkml:annotationXML>
        <inkml:traceGroup>
          <inkml:annotationXML>
            <emma:emma xmlns:emma="http://www.w3.org/2003/04/emma" version="1.0">
              <emma:interpretation id="{73DD40EB-70BD-4018-AF8B-6826747FDD90}" emma:medium="tactile" emma:mode="ink">
                <msink:context xmlns:msink="http://schemas.microsoft.com/ink/2010/main" type="inkWord" rotatedBoundingBox="13110,10312 14469,10223 14497,10638 13138,10727"/>
              </emma:interpretation>
              <emma:one-of disjunction-type="recognition" id="oneOf2">
                <emma:interpretation id="interp10" emma:lang="en-US" emma:confidence="0">
                  <emma:literal>•</emma:literal>
                </emma:interpretation>
                <emma:interpretation id="interp11" emma:lang="en-US" emma:confidence="0">
                  <emma:literal>.</emma:literal>
                </emma:interpretation>
                <emma:interpretation id="interp12" emma:lang="en-US" emma:confidence="0">
                  <emma:literal>*</emma:literal>
                </emma:interpretation>
                <emma:interpretation id="interp13" emma:lang="en-US" emma:confidence="0">
                  <emma:literal>_</emma:literal>
                </emma:interpretation>
                <emma:interpretation id="interp14" emma:lang="en-US" emma:confidence="0">
                  <emma:literal>B</emma:literal>
                </emma:interpretation>
              </emma:one-of>
            </emma:emma>
          </inkml:annotationXML>
          <inkml:trace contextRef="#ctx0" brushRef="#br0">0 36 0,'0'0'45,"0"0"-45,2-3 1,-2 1-1,0 2 3,3-3-3,-1 0 4,0-1-4,0 4 2,-2 0-2,4-1 4,1-2-4,1-1 1,1 1-1,2 1 4,-1-2-4,1 4 3,2-4-3,2 8 6,0-6-6,2 5 3,2-3-3,1 3 2,1-1-2,1 0 1,-3-2-1,3 1 2,-1 1-2,3 0 2,2-4-2,2 2 3,2 3-3,0 4 1,1 2-1,1 1 3,0 5-3,-1 1 0,7 13 0,-16-12 0,0-1 0,-3-3-1,0 2 1,-4 1 1,-2 4-1,0-3-1,-2-4 1,-3 1-1,-1-5 1,-1 3-1,-2-9 1,-2-1 2,0-2-2,0 0-2,-6-9 2,-1-2 1,1 3-1,-1-2-1,3 0 1,-3 2 2,1 0-2,-3 0-2,0 1 2,-2 3-1,1-3 1,-1 2 1,-2-3-1,0 0 0,0-2 0,0-1 0,0-1 0,0-2 0,0-1 0,2 0 1,2 4-1,-2 0 1,2-1-1,1 2-1,-1 2 1,0 0-1,-1 3 1,-1 2 2,0 5-2,-2-1-2,0-1 2,-2 3 2,2 4-2,0 1-2,0 0 2,-3 2 1,1-2-1,-2 2-1,-1-4 1,3 1 2,0-2-2,2 0-2,2 0 2,0-1 2,3 0-2,1-1 1,-2-1-1,3-1 0,2 3 0,-1-3-3,5-1 3,0 0 3,0 0-3,0 0 0,0 0 0,0 0 1,0 0-1,0-5 0,0 2 0,2 0 0,1 3 0,-1 0 0,-2 0 0,2 6-2,0 6 2,-2 1-1,-2 0 1,-2-2 2,-1-4-2,1-3-1,0 5 1,-1-4-1,1-4 1,-1-1 2,5 0-2,-4-1-1,2-4 1,2-2 5,2-4-5,5-6 7,4 1-7,4-2 0,2 0 0,0 4 0,1 4 0,-3 2-2,0 5 2,-2 3 0,-2 6 0,0 5 0,-2 6 0,-1-1-1,1 0 1,-5-4-1,1-3 1,-3 3-1,-2-2 1,-2-2 0,-1 0 0,-1 0-2,-2-1 2,-3-3-2,-2-2 2,0 0 0,0-2 0,1-2-1,-1-1 1,0 0-3,2-1 3,0-2-1,1-6 1,-1-1-5,0-5 5,1 1-12,-3-1 12,0 1-43,-2 4 43,2 4-26</inkml:trace>
        </inkml:traceGroup>
      </inkml:traceGroup>
    </inkml:traceGroup>
    <inkml:traceGroup>
      <inkml:annotationXML>
        <emma:emma xmlns:emma="http://www.w3.org/2003/04/emma" version="1.0">
          <emma:interpretation id="{BA70EA4E-BF43-4639-9387-CDCA7EE9ABE2}" emma:medium="tactile" emma:mode="ink">
            <msink:context xmlns:msink="http://schemas.microsoft.com/ink/2010/main" type="paragraph" rotatedBoundingBox="13791,10673 18557,10409 18619,11531 13853,11795" alignmentLevel="2"/>
          </emma:interpretation>
        </emma:emma>
      </inkml:annotationXML>
      <inkml:traceGroup>
        <inkml:annotationXML>
          <emma:emma xmlns:emma="http://www.w3.org/2003/04/emma" version="1.0">
            <emma:interpretation id="{E1F5BB98-0C57-412A-97DE-BBA1A47B6B2B}" emma:medium="tactile" emma:mode="ink">
              <msink:context xmlns:msink="http://schemas.microsoft.com/ink/2010/main" type="line" rotatedBoundingBox="13791,10673 18557,10409 18619,11531 13853,11795"/>
            </emma:interpretation>
          </emma:emma>
        </inkml:annotationXML>
        <inkml:traceGroup>
          <inkml:annotationXML>
            <emma:emma xmlns:emma="http://www.w3.org/2003/04/emma" version="1.0">
              <emma:interpretation id="{78EE5DC2-8D8B-48E4-BD21-64672022569C}" emma:medium="tactile" emma:mode="ink">
                <msink:context xmlns:msink="http://schemas.microsoft.com/ink/2010/main" type="inkWord" rotatedBoundingBox="13791,10673 18557,10409 18619,11531 13853,11795"/>
              </emma:interpretation>
              <emma:one-of disjunction-type="recognition" id="oneOf3">
                <emma:interpretation id="interp15" emma:lang="en-US" emma:confidence="0.5">
                  <emma:literal>*ane*</emma:literal>
                </emma:interpretation>
                <emma:interpretation id="interp16" emma:lang="en-US" emma:confidence="0">
                  <emma:literal>*are*</emma:literal>
                </emma:interpretation>
                <emma:interpretation id="interp17" emma:lang="en-US" emma:confidence="0">
                  <emma:literal>*an*</emma:literal>
                </emma:interpretation>
                <emma:interpretation id="interp18" emma:lang="en-US" emma:confidence="0">
                  <emma:literal>*awe*</emma:literal>
                </emma:interpretation>
                <emma:interpretation id="interp19" emma:lang="en-US" emma:confidence="0">
                  <emma:literal>*ave*</emma:literal>
                </emma:interpretation>
              </emma:one-of>
            </emma:emma>
          </inkml:annotationXML>
          <inkml:trace contextRef="#ctx0" brushRef="#br0">0 36 0,'0'0'45,"0"0"-45,2-3 1,-2 1-1,0 2 3,3-3-3,-1 0 4,0-1-4,0 4 2,-2 0-2,4-1 4,1-2-4,1-1 1,1 1-1,2 1 4,-1-2-4,1 4 3,2-4-3,2 8 6,0-6-6,2 5 3,2-3-3,1 3 2,1-1-2,1 0 1,-3-2-1,3 1 2,-1 1-2,3 0 2,2-4-2,2 2 3,2 3-3,0 4 1,1 2-1,1 1 3,0 5-3,-1 1 0,7 13 0,-16-12 0,0-1 0,-3-3-1,0 2 1,-4 1 1,-2 4-1,0-3-1,-2-4 1,-3 1-1,-1-5 1,-1 3-1,-2-9 1,-2-1 2,0-2-2,0 0-2,-6-9 2,-1-2 1,1 3-1,-1-2-1,3 0 1,-3 2 2,1 0-2,-3 0-2,0 1 2,-2 3-1,1-3 1,-1 2 1,-2-3-1,0 0 0,0-2 0,0-1 0,0-1 0,0-2 0,0-1 0,2 0 1,2 4-1,-2 0 1,2-1-1,1 2-1,-1 2 1,0 0-1,-1 3 1,-1 2 2,0 5-2,-2-1-2,0-1 2,-2 3 2,2 4-2,0 1-2,0 0 2,-3 2 1,1-2-1,-2 2-1,-1-4 1,3 1 2,0-2-2,2 0-2,2 0 2,0-1 2,3 0-2,1-1 1,-2-1-1,3-1 0,2 3 0,-1-3-3,5-1 3,0 0 3,0 0-3,0 0 0,0 0 0,0 0 1,0 0-1,0-5 0,0 2 0,2 0 0,1 3 0,-1 0 0,-2 0 0,2 6-2,0 6 2,-2 1-1,-2 0 1,-2-2 2,-1-4-2,1-3-1,0 5 1,-1-4-1,1-4 1,-1-1 2,5 0-2,-4-1-1,2-4 1,2-2 5,2-4-5,5-6 7,4 1-7,4-2 0,2 0 0,0 4 0,1 4 0,-3 2-2,0 5 2,-2 3 0,-2 6 0,0 5 0,-2 6 0,-1-1-1,1 0 1,-5-4-1,1-3 1,-3 3-1,-2-2 1,-2-2 0,-1 0 0,-1 0-2,-2-1 2,-3-3-2,-2-2 2,0 0 0,0-2 0,1-2-1,-1-1 1,0 0-3,2-1 3,0-2-1,1-6 1,-1-1-5,0-5 5,1 1-12,-3-1 12,0 1-43,-2 4 43,2 4-26</inkml:trace>
          <inkml:trace contextRef="#ctx0" brushRef="#br0" timeOffset="3586.5736">-117 21 0,'0'0'41,"0"0"-41,0 0 5,7 0-5,-1 2 3,1 0-3,-1-1 2,1 4-2,-1 2 6,-2 1-6,1 2 4,-1 1-4,0 2 2,1 0-2,-3 0 1,0 0-1,-2-1 3,2-1-3,-2-3-1,0 0 1,0-3-2,0-3 2,0-2-1,0-7 1,0-4-2,-2-4 2,2 1-4,0-4 4,0-2 1,0 1-1,0-11-1,0-10 1,2 5 3,1 21-3,-1 1 7,0 3-7,-2 13 0,0-3 1,-2 20-1,0-2 0,-1 1 0,1 2 2,-2 0-2,-1 1-2,-1-4 2,2-2 1,-1-5-1,1-3-3,0-3 3,-1-6 2,5 1-2,-2-12 0,2-2 0,0-3 0,2-4 0,3-5 2,-1-3-2,2-12-2,1 10 2,-5 13 1,0 5-1,0 2 0,-2 4 0,0 6 4,0 1-4,0 0 1,-6 18-1,-1 3-1,-1 3 1,-1-6 0,0 0 0,1 1 1,-1-1-1,0-1-1,1-4 1,-1 0 0,2-3 3,3-6-3,2-2 3,2-2-3,-2-5 0,0 0 0,-1-1-2,1 1 2,0-2 0,0 2-1,0 4 1,0 1 3,2 0-3,0 0 0,-5 28 1,1 15-1,0-8 3,1-19-3,1-3 1,2-5-1,0 0 0,2-3 0,1 0 2,1-3-2,2-6 1,3-5-1,2-9 1,4-7-1,11-14 1,-6 0-1,-3 0 0,-2 0 0,-2 10 2,-4 14-2,-2 5 1,-1 4-1,-2 4-1,1 10 1,-3 9-2,-2 0 2,-2 8 1,0 6-1,-5 21-1,1-3 1,1-9 1,1-10-1,-3 12 0,3-9 0,2-17 0,0-3 0,-1-3-3,1-2 3,2-16 0,2-9 4,1 0-4,-1-11-1,9-29 1,2 11-1,2-14 1,2-2 1,-2 18-1,-2 13 2,-6 18-2,-3 5 2,1 5-2,-5 8 0,-2 11 0,-5 4 0,-2 6 0,-4 6-3,-6 20 3,6-6 2,-2-7-2,4-13-1,2-5 1,0-6 2,3-1-2,1-4 0,3-5 0,0-3-1,2-2 1,2-8 1,3-5-1,1-13 0,5-5 0,11-23 0,2-5 0,6-6 1,-4 20-1,-6 23 1,-10 14-1,1 0 3,-2 2-3,0 1 1,-3 8-1,-4 12-1,-4 9 1,-2-3 4,-5 8-4,-6 24-1,0-6 1,0-11 1,4-18-1,0-1-2,2-4 2,0-1-1,3-2 1,2-5 1,-1-2-1,3-2-2,2-1 2,0 0 0,2-8 0,3-6 2,-1-4-2,2 0-1,-1 0 1,1 2 0,1 3 0,-1 1 0,-1 2 0,-1 2 1,0 2-1,1-1 1,-1 2-1,0-1 0,3 4 0,-1-1-1,3 0 1,0-1 0,2 1 0,2-3 1,0-4-1,2 3 1,2 3-1,3-1 5,-3 0-5,1 1 0,-1 4 0,5-1 3,1 1-3,1-3 0,2 7 0,0-4 1,1 2-1,-1 0 1,0 3-1,0-4-2,0-1 2,-2-1 2,-3 4-2,3-3-2,0-2 2,0 1 2,2 1-2,0 0 0,2 5 0,1-4 1,-1 6-1,2-6-2,1 1 2,-5 0 3,0 1-3,2-3 0,0 1 0,2-2 0,1 2 0,1-2 1,1 2-1,2-2-1,-1 1 1,-3-3 3,-3 6-3,2-3 2,1 1-2,-1 1-1,1-2 1,-1 3 1,-2 1-1,-2 2-1,0 2 1,-2 0 2,0 1-2,-2 0 0,0 1 0,-3 0-1,-2-2 1,-4 0 0,0 0 0,-4 0-1,0-3 1,-3 0-3,-1 2 3,-1 1 0,0 0 0,1 3 0,-3-3 0,0 2-1,-2-2 1,0 4 0,2 1 1,-2-3-1,0-2-2,0 1 2,0-4 2,0 0-2,0-3 0,0-2 0,0 0-1,0-8 1,2-2 1,1-6-1,1-10 0,0-4 0,3-10 0,-1 2 0,-1 15-1,-1-3 1,-2 2 1,0 4-1,1 2-1,-1 9 1,0 1 0,2 6 0,-2 8 0,1 4-3,-3 2 3,0 4 1,0 5-1,-3 5 2,-1 3-2,-2 10-2,1-21 2,-1-1 0,1 1 0,1-7 0,0 2 0,1-6 0,1-3 0,-2-2-2,4-2 2,0 0 0,-4-21 1,-3-5-1,1 1-1,-5 4 1,0 3-1,-2 4 1,-2 1 1,-3 1-1,-1 7-1,-3 0 1,-2 2 1,-2 2-1,-2-1-1,2 0 1,0 2 1,-2 0-1,-5 2-1,-2-4 1,-4 1 1,-22-4-1,3-3 0,8 0 0,17 8 0,-6 0 0,-22 0 1,3-5-1,1 5 0,3 0 0,26-2-1,-3-3 1,1-3 0,0-2 0,1 0-9,3-1 9,0 0-17,2-1 17,5 4-41,4 6 41,6 2-43</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46:28.834"/>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4CF4A69E-1466-4FFD-8F2B-3AFEB8F362C1}" emma:medium="tactile" emma:mode="ink">
          <msink:context xmlns:msink="http://schemas.microsoft.com/ink/2010/main" type="writingRegion" rotatedBoundingBox="20511,16010 19480,13143 20099,12920 21130,15788"/>
        </emma:interpretation>
      </emma:emma>
    </inkml:annotationXML>
    <inkml:traceGroup>
      <inkml:annotationXML>
        <emma:emma xmlns:emma="http://www.w3.org/2003/04/emma" version="1.0">
          <emma:interpretation id="{34F9745E-6F83-4463-9B2B-0F0F77AB2794}" emma:medium="tactile" emma:mode="ink">
            <msink:context xmlns:msink="http://schemas.microsoft.com/ink/2010/main" type="paragraph" rotatedBoundingBox="20511,16010 19480,13143 20099,12920 21130,15788" alignmentLevel="1"/>
          </emma:interpretation>
        </emma:emma>
      </inkml:annotationXML>
      <inkml:traceGroup>
        <inkml:annotationXML>
          <emma:emma xmlns:emma="http://www.w3.org/2003/04/emma" version="1.0">
            <emma:interpretation id="{70CCEBF4-6B53-4916-9A75-C4C8D1D1032B}" emma:medium="tactile" emma:mode="ink">
              <msink:context xmlns:msink="http://schemas.microsoft.com/ink/2010/main" type="line" rotatedBoundingBox="20511,16010 19480,13143 20099,12920 21130,15788"/>
            </emma:interpretation>
          </emma:emma>
        </inkml:annotationXML>
        <inkml:traceGroup>
          <inkml:annotationXML>
            <emma:emma xmlns:emma="http://www.w3.org/2003/04/emma" version="1.0">
              <emma:interpretation id="{75CFFA8D-97E2-484E-A252-C449A83A6DF1}" emma:medium="tactile" emma:mode="ink">
                <msink:context xmlns:msink="http://schemas.microsoft.com/ink/2010/main" type="inkWord" rotatedBoundingBox="20511,16010 19480,13143 20099,12920 21130,15788"/>
              </emma:interpretation>
              <emma:one-of disjunction-type="recognition" id="oneOf0">
                <emma:interpretation id="interp0" emma:lang="en-US" emma:confidence="0">
                  <emma:literal>☹</emma:literal>
                </emma:interpretation>
                <emma:interpretation id="interp1" emma:lang="en-US" emma:confidence="0">
                  <emma:literal>r</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4500 266 0,'0'0'36,"0"0"-36,0 0 9,0 0-9,0 0 4,0 0-4,3 0 5,2-1-5,-1 2 8,0 0-8,1 2 1,0 2-1,2 0 5,2 0-5,0-1 3,1 2-3,1 2 1,1 3-1,1 2 3,-2 0-3,1-1 0,-2-1 0,-2-2 1,-1 0-1,-2-3-1,-2-2 1,-2 0-1,0-2 1,-3-2 1,2 0-1,-9-10-1,-1-3 1,-2-1 1,1-2-1,-6 1-1,7 6 1,1-2 0,0-1 0,2 1 0,-1 0 0,-1 1 1,2 0-1,0 1 1,0 4-1,-1-2-3,1 2 3,-1 0-6,-2-2 6,0 1-16,-3-5 16,-2-2-50</inkml:trace>
          <inkml:trace contextRef="#ctx0" brushRef="#br0" timeOffset="3333.3908">3873-2318 0,'0'0'63,"0"0"-63,0 0 7,2 4-7,-1-1-1,1 1 1,-2 0 3,0 0-3,0 1 1,0 3-1,-2 0 0,-1 2 0,-1 0 2,-2 4-2,-1 0-1,-1-1 1,-1-3-1,0-1 1,2-1 0,1-3 0,1-4 4,0-4-4,2-7 4,3-1-4,2-7 0,4-17 0,1 4-1,0 7 1,-1 9-4,-1 1 4,1 1 8,-1 4-8,-1 2 2,0 3-2,-1 3 0,0 5 0,-2 2 2,-1 5-2,-1 5 0,-2 2 0,-1-1 0,-1 1 0,1 0-1,-3 5 1,3-8 0,-1 0 1,1-8-1,0 2-1,1-4 1,-1-2-1,1-7 1,-2-3 1,1-6-1,1-9 0,-1-13 0,1-1-1,3-5 1,0 4 1,0 14-1,0 10 1,0 1-1,-1 2 3,-1 3-3,-1 2 1,-1 2-1,0 2 0,-2 5 0,-1 2-1,-3 8 1,0 3 3,-8 11-3,1 5 1,3-1-1,4-3-1,0-4 1,4-7 0,-3 7 0,5-10 2,1-5-2,0 1-2,0-3 2,2-2 0,0-3 0,1-5 1,0-6-1,1-2 0,0-4 0,1-4 0,1-10 0,-2 1 1,-1 9-1,0 8 0,0 1 0,-1 3 2,-1 1-2,-1 2-1,-1 1 1,-2 5 2,-1 5-2,0 5-2,-2 3 2,-1 0 0,-1-1 0,-1 6 1,-5 7-1,3 0-3,1-5 3,4-7 3,2-3-3,0 0-1,1-1 1,1-1 1,0-4-1,1 1-2,0-2 2,1-1 2,0-4-2,3-1 2,0 0-2,-2-1-2,1-3 2,0 2 1,-1-1-1,1 3 1,1 0-1,-2 0-2,2 0 2,0 0 1,-1 9-1,-1 4 0,2-4 0,-2 6 0,0 4 2,1 11-2,-1-7-1,2-3 1,0 10-1,-1 4 1,-1-8 1,0-3 2,-3 8-3,1-5 0,2-11 0,1-4 1,0-2-1,-1-1-1,1-1 1,1-2-3,0-2 3,0-14 0,0-2 1,0 1-1,0-7 0,0-11-1,0 4 1,-2 11 3,2 2-3,0 1-1,0 3 1,0 1-1,0 2 1,0 1 1,-1 1-1,1 1-3,-2 1 3,1-1 3,-2 3-3,3 0-1,-4 3 1,0 1 0,-2 2 0,1 2 0,0 1 0,0 0 1,1 2-1,0-1 1,-1 0-1,1 1-2,0-2 2,1-5 0,0 1 0,0 0-1,0-1 1,2-1 2,0-1-2,1 2 0,0-1 0,1-1-1,0 0 1,2 0 0,0 3 0,0-1 2,1 1-2,1 2-1,-1-1 1,-1 1 1,0-2-1,0 1-1,-1-4 1,1-2 0,0-5 0,0-4 3,0-5-3,1-8 2,2-17-2,0-10-3,1-5 3,1-8 0,0-1 0,-1-2 1,-1 1-1,-1 3-1,0 9 1,-3 7-1,3 15 1,-2 8 4,0 13-4,-1-1 0,1 1 0,0 4-3,1 6 3,1 2 2,0 4-2,1 4 2,0 0-2,0 1-2,-2 6 2,0 19 2,1-9-2,-1 16 0,2 1-2,-1-15 2,1-4 2,-2-12-2,2-1 0,1-2 0,1-2-1,0-5 1,2-4 3,0-7-3,0-4-2,3-10 2,9-13-1,-1-6 1,7-9-1,-4 17 1,-5 13 1,-8 10-1,2 3 3,0 1-3,0 5 4,0 6-4,-2 3 2,-2 5-2,-2 3-3,-1 1 3,-1 16-3,-2-5 3,-1-3-16,-2-11 16,-2-2-24,1-3 24,-2-4-69</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46:36.303"/>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8E4EDEBC-D8FF-4EFF-9B24-B42654C7A617}" emma:medium="tactile" emma:mode="ink">
          <msink:context xmlns:msink="http://schemas.microsoft.com/ink/2010/main" type="writingRegion" rotatedBoundingBox="17653,13131 17712,13131 17712,13473 17653,13473"/>
        </emma:interpretation>
      </emma:emma>
    </inkml:annotationXML>
    <inkml:traceGroup>
      <inkml:annotationXML>
        <emma:emma xmlns:emma="http://www.w3.org/2003/04/emma" version="1.0">
          <emma:interpretation id="{48708897-D477-4D8F-AAD8-E3A5D3B308F6}" emma:medium="tactile" emma:mode="ink">
            <msink:context xmlns:msink="http://schemas.microsoft.com/ink/2010/main" type="paragraph" rotatedBoundingBox="17653,13131 17712,13131 17712,13473 17653,13473" alignmentLevel="1"/>
          </emma:interpretation>
        </emma:emma>
      </inkml:annotationXML>
      <inkml:traceGroup>
        <inkml:annotationXML>
          <emma:emma xmlns:emma="http://www.w3.org/2003/04/emma" version="1.0">
            <emma:interpretation id="{2BDB73CD-8C39-467A-A7D2-ABB6FEDC031E}" emma:medium="tactile" emma:mode="ink">
              <msink:context xmlns:msink="http://schemas.microsoft.com/ink/2010/main" type="line" rotatedBoundingBox="17653,13131 17712,13131 17712,13473 17653,13473"/>
            </emma:interpretation>
          </emma:emma>
        </inkml:annotationXML>
        <inkml:traceGroup>
          <inkml:annotationXML>
            <emma:emma xmlns:emma="http://www.w3.org/2003/04/emma" version="1.0">
              <emma:interpretation id="{7331BD71-116C-439D-994A-D20493E82E09}" emma:medium="tactile" emma:mode="ink">
                <msink:context xmlns:msink="http://schemas.microsoft.com/ink/2010/main" type="inkWord" rotatedBoundingBox="17653,13131 17712,13131 17712,13473 17653,13473"/>
              </emma:interpretation>
              <emma:one-of disjunction-type="recognition" id="oneOf0">
                <emma:interpretation id="interp0" emma:lang="en-US" emma:confidence="0">
                  <emma:literal>B</emma:literal>
                </emma:interpretation>
                <emma:interpretation id="interp1" emma:lang="en-US" emma:confidence="0">
                  <emma:literal>p</emma:literal>
                </emma:interpretation>
                <emma:interpretation id="interp2" emma:lang="en-US" emma:confidence="0">
                  <emma:literal>W</emma:literal>
                </emma:interpretation>
                <emma:interpretation id="interp3" emma:lang="en-US" emma:confidence="0">
                  <emma:literal>•</emma:literal>
                </emma:interpretation>
                <emma:interpretation id="interp4" emma:lang="en-US" emma:confidence="0">
                  <emma:literal>D</emma:literal>
                </emma:interpretation>
              </emma:one-of>
            </emma:emma>
          </inkml:annotationXML>
          <inkml:trace contextRef="#ctx0" brushRef="#br0">2 84 0,'0'-1'42,"1"1"-42,-1 1 4,0-1-4,0 0 0,3 1 3,-2 1-3,1 9 0,-1 6 8,-1 3-8,0 18 1,0 3-1,2-5-1,-2-9 1,0-15 0,1 2 2,1-2-2,-1-1 0,0-2 0,1-4 2,-1-3-2,1-4 0,1-3 0,-1-2 0,1-7 0,2-5 0,0-11 0,1 1 0,-2 0 0,1 1 1,-4 0-1,-1 8 0,-1 4-1,-2 0 1,0 1 1,0 2-1,2 3 0,-1 8 6,2 3-6,0-1-1,2 7 1,1 0 1,-1 1-1,1 1-2,0-5 2,-1-2-10,-2-2 10,0 0-12,-5-6 12,0-6-10,-3-2 10,0-4-21,-8-11 21,-1 11-12</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50:51.043"/>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8310435C-0772-43D9-98E5-35B9F5BD6275}" emma:medium="tactile" emma:mode="ink">
          <msink:context xmlns:msink="http://schemas.microsoft.com/ink/2010/main" type="writingRegion" rotatedBoundingBox="18184,16972 16929,16238 17438,15366 18694,16099"/>
        </emma:interpretation>
      </emma:emma>
    </inkml:annotationXML>
    <inkml:traceGroup>
      <inkml:annotationXML>
        <emma:emma xmlns:emma="http://www.w3.org/2003/04/emma" version="1.0">
          <emma:interpretation id="{0F6F3AB7-75A4-4085-B041-CC8B484E9836}" emma:medium="tactile" emma:mode="ink">
            <msink:context xmlns:msink="http://schemas.microsoft.com/ink/2010/main" type="paragraph" rotatedBoundingBox="18184,16972 16929,16238 17438,15366 18694,16099" alignmentLevel="1"/>
          </emma:interpretation>
        </emma:emma>
      </inkml:annotationXML>
      <inkml:traceGroup>
        <inkml:annotationXML>
          <emma:emma xmlns:emma="http://www.w3.org/2003/04/emma" version="1.0">
            <emma:interpretation id="{A03B389B-E5B2-48E3-BA47-13BD31CAC627}" emma:medium="tactile" emma:mode="ink">
              <msink:context xmlns:msink="http://schemas.microsoft.com/ink/2010/main" type="line" rotatedBoundingBox="18184,16972 16929,16238 17438,15366 18694,16099"/>
            </emma:interpretation>
          </emma:emma>
        </inkml:annotationXML>
        <inkml:traceGroup>
          <inkml:annotationXML>
            <emma:emma xmlns:emma="http://www.w3.org/2003/04/emma" version="1.0">
              <emma:interpretation id="{31EC8EDA-1D38-4BDF-8CA1-545C5ACD35C3}" emma:medium="tactile" emma:mode="ink">
                <msink:context xmlns:msink="http://schemas.microsoft.com/ink/2010/main" type="inkWord" rotatedBoundingBox="17669,15387 18623,16213 17967,16970 17013,16145"/>
              </emma:interpretation>
              <emma:one-of disjunction-type="recognition" id="oneOf0">
                <emma:interpretation id="interp0" emma:lang="en-US" emma:confidence="0.5">
                  <emma:literal>i*"</emma:literal>
                </emma:interpretation>
                <emma:interpretation id="interp1" emma:lang="en-US" emma:confidence="0">
                  <emma:literal>is*"</emma:literal>
                </emma:interpretation>
                <emma:interpretation id="interp2" emma:lang="en-US" emma:confidence="0">
                  <emma:literal>if*"</emma:literal>
                </emma:interpretation>
                <emma:interpretation id="interp3" emma:lang="en-US" emma:confidence="0">
                  <emma:literal>in*"</emma:literal>
                </emma:interpretation>
                <emma:interpretation id="interp4" emma:lang="en-US" emma:confidence="0">
                  <emma:literal>it*"</emma:literal>
                </emma:interpretation>
              </emma:one-of>
            </emma:emma>
          </inkml:annotationXML>
          <inkml:trace contextRef="#ctx0" brushRef="#br0">1529 881 0,'0'-4'55,"-2"0"-55,-1-4 3,-1-1-3,-2-2 0,-1-2 0,0-5 5,-6-16-5,-3 5 4,-1 0-4,-2-1 1,-1-1-1,-1 6 2,1-3-2,-1 2 0,1-1 0,3 6 0,7 8 0,1 3-2,1 0 2,1 4 2,0-2-2,1 3 0,1 1 0,1-1 1,1 2-1,0 1-1,1-3 0,-1-1 1,0 4-1,1-1 1,1 1-4,0-3 4,-1 4-1,2 1 1,-1-1-2,1 1 2,-2 0-2,2 0 2,0 0-4,0 0 4,0 0 5,0 0-5,0 0-1,-1 2 1,-1 2 0,1 0 4,-2-1-4,0-1-3,0-1 3,0 3-1,1-2 1,-1 4 0,0 2 1,-1-2-1,-1 3 1,1-2-1,0 3-2,-1 1 2,1 1 3,1-2-3,2 2-1,-1 3 1,1 2 2,1-1-2,1 0 0,2-2 0,1 0 1,2 1-1,1 0-1,2 2 1,7 9-1,-3-2 1,-3-10 2,1 2-2,4 1 0,10 14 0,1-6 0,1-6 0,2 4 4,-2-3-4,-5 0 0,-8-8 0,1 1 0,-1-3 0,-1-1 0,-2-3 0,-1-1 0,-1-3 0,-3-3 0,-2-4 0,-2-2 0,-4-5 0,-1-3 2,-1-1-2,-5-10 2,-5-16-2,0 3 1,-8-6-1,-4 7 1,2 6-1,-3-2 1,-9-5-1,3-1-1,-3-2 1,-1 10 0,4 4 0,0 9 2,-2-4-2,5 6-3,6 1 3,9 10 1,1 0-1,-1 5-3,3 2 3,2 4-1,2 5 1,5-2-3,5 7 3,2 7 2,5 12-2,5 3-2,5 4 2,8-7 0,-1 0 0,3-3 2,1-3-2,-4-5 3,-5-3-3,-9-11 3,-1-3-3,-1-2 0,-1 0 0,-4-8 0,-2-4 1,-3-3-1,-1-3 0,-3 3 0,-4-1 0,-3-1 0,-3-1-1,-2 2 1,0 0 1,0 1-1,0 3 1,2 2-1,1 2-2,2-1 2,2 4 1,2 3-1,1 6-3,3 3 3,2 1 0,2 7 0,8 14 0,4 4 0,4 2-3,9 6 3,4-6 4,-7-7-4,3-2 0,0-3 0,-1-10 2,-9-9-2,-1-1 1,-4-5-1,-2-2-1,-4-6 1,-3-6 1,-5-2-1,-3-5-1,-8-11 1,-3-6 1,1 2-1,-3-7 2,-5 1-2,2 13 0,-1 3 0,2 2 1,-2 4-1,9 12-2,-1 1 2,1 4 1,1 4-1,0 0 0,3 7 0,3 3-2,2 5 2,5 10 0,8 6 0,5-5 0,7 4 0,6-5 0,5 3 0,-1-2 2,2-5-2,-1-9 2,1-9-2,-13-7 2,-2-3-2,-1-4 0,-4-1 0,-1 0 1,-6-5-1,-3-2 0,-5-5 0,-9-17 0,-8-14 0,-6 13 1,5 6-1,-6-1-1,-6 3 1,-8 8-2,7 2 2,2 5 1,5 0-1,13 8 0,1 2 0,1-1 2,4 5-2,4 3 0,1 5 0,6 1-1,5 7 1,8 5 2,17 7-2,6 9-2,4 7 2,3 0 0,0-9 0,1 5 1,-3-11-1,-13-12-1,-4-5 1,-11-7 0,-1-5 0,0-2 0,-5-10 2,-6-7-2,-2-18-2,-8 6 2,-4-4 3,-7-3-3,-12-3-1,-4 1 1,-3-1 0,-1 14 0,8 4 1,-4 4-1,0-5-2,1 7 2,4-1 1,3 8-1,14 6 1,1 3-1,3 0 1,9 8-3,7 6 2,5-1 2,6 2-2,13 14-1,6 10 1,11 2 0,4 12 0,-6-3-1,1 5 1,-2 1 0,-5-10 0,-7-2 2,-8-16-2,-10-7 1,-10-10-1,-1 0-1,-2-2 1,-2-4 0,-2-2 0,-8-16 4,-3-11-4,-15-29 3,-1-1-3,1 2-1,3-2 1,2 5 1,-2 2-1,3 4 0,2 9 0,5 15-1,6 10 1,2 3 0,0 3 0,2 2-2,9 16 1,4 7 1,12 18-1,5 13 1,4 5-2,4-11 2,1 4 0,1-5 0,-1-3 0,-9-12 0,-5-6 0,-9-14 0,0 1 1,0-4-1,-3-1 0,-2-6 0,-2-6 1,-3-9-1,-3-12 1,-3-4-1,-4-4 1,-2 2-1,2-4-1,-13-19 1,3 10 1,2 13-1,7 9-2,2 9 2,3 10 1,3 4-1,2 2-2,2 5 2,4 4 0,0 3 0,3 6 1,11 22-1,8-2-1,-4-4 1,-1 5-1,7-6 1,-6-6 0,-5-2 0,-5-5 0,-7-11 0,-2-2 1,-3-7-1,1-2 0,-5-8-3,-3-7 3,-9-18 3,-5-7-3,-7-3 2,-4 1-2,1-4 0,1 9 0,6 11 0,4 2 0,3 3 0,6 12 0,0 1-2,1 3 2,2 4 1,3 6-1,1 8-1,1 1 1,5 4 0,2 6 0,12 10 1,2-2-1,2 3-1,1 2 1,-1-5 0,-1-3 0,-1-3 0,-8-4 0,-4-10 1,-1-1-1,-2-2 0,-1-3 0,-2-2 1,-3-6-1,-1-2-2,-1-2 2,-3-8 2,-5-3-2,-10-9-1,-1-3 1,-1-7 1,-4 3-1,5 6 0,2 1 0,0 2 1,4 2-1,5 14-2,4 1 2,-1 3 1,2 1-1,2 2 1,2 4-1,0 0 0,7 10 0,3 8-3,10 8 3,2 2 1,1 5-1,1-7-1,-2-2 1,-4-1 1,-6-7-1,4 8 0,-8-11 0,1-1 2,-2-3-2,-3-2-1,-1-2 1,-1-3-1,-4-4 1,-1-5 2,1-5-2,-6 0-1,-2-3 1,-3-8 0,-8-13 0,-2-4 1,6 11-1,1 1 0,3 4 0,4 12 0,2 3 0,0 2-2,3 2 2,1 4 1,3 3-1,3 8 1,3 1-1,1 3-3,3 9 3,8 15 0,7-2 0,-5-2 0,-3 3 0,-3-7 0,-1-2 0,-3 0 0,-1-4 0,-5-12 2,-1-1-2,-1-1 1,-4-2-1,-1-5-1,-1-4 1,-5-5 1,-5-5-1,-5-2-2,-14-14 2,-1-4 0,-6 1 0,13 7 2,1 2-2,0-2-1,1 7 1,11 5-1,1 1 1,3 4 1,2 3-1,2 4 0,3 8 0,4 0-1,4 8 1,3 8 0,11 16 0,0 11 1,2-10-1,-2-7-1,1-2 1,0-1-1,-3-4 1,-2-9 0,-8-9 0,-2-3 2,0 0-2,-8-17 2,-4-6-2,-5-1 2,-9-21-2,-2-7 2,-5-6-2,-2 4 1,0 5-1,1-5 2,1 9-2,6 12 1,2 3-1,3 4-2,8 9 2,1 3 0,2 3 0,0 4 1,5 4-1,2 4-2,5 9 2,4 3 0,12 18 0,6 14 0,5 5 0,3 1 0,-3-6 0,2 5-4,-1-3 4,-2-5 2,-7-14-2,-6-13 0,-9-12 0,-1 1-1,-2-2 1,-3-3 1,-5-4-1,1-2 0,-9-9 2,-5-6-2,-12-16 0,-3-7 0,3-4-1,-2-3 1,-4-1 2,-1 3-2,3-4 3,0 8-3,6 12-3,2 0 3,5 3 1,4 3-1,7 11 2,0 3-2,2 2-1,4 13 1,3 4 0,3 4-2,4 10 2,13 22 0,3 4 0,1-5 0,1 3 0,0-4-3,-7-6 3,-5-6 4,-2-4-4,-1-8 0,-7-12 0,-2 0-1,1-5 1,-2 0 1,-3-4-1,0-1 0,0 0 0,-6-8 0,-3-5 0,-2-3 0,-11-19 0,-2 2-1,1 4 1,0 2 2,4 3-2,2 2 0,7 8 0,1 5-2,2 3 2,3 2 0,2 7 0,2-3 0,3 8 0,4 7 1,4 7-1,6 13-1,4 1 1,1 5 1,4-2-1,-9-7 0,-4 2 0,1-2-1,0-7 1,-5-4 0,4 9 0,-2-3 0,-2-5 0,-5-9 0,1-3 0,-2-3-1,-2-2 1,-2-5 1,1 0-1,-8-14 0,0-4 0,-5-17 0,-3-3 0,-5-3 4,0 4-4,0 1 1,1 8-1,0 0 1,0 2-1,2 4-1,7 10 1,1 1-1,1 4 1,2-1 2,3 5-2,1 4-2,3-1 2,1 11 0,4 2 0,2 3 0,1 4 0,8 11 1,-1-7-1,-5-9 0,0 4 0,7 8-2,-3-2 2,-5-10 2,0-1-2,-2-4 0,-2 0 0,1-3-2,-2 0 2,1-3 3,-2 0-3,-2-3-2,-1-1 2,0 0 2,-4-7-2,-3-5 2,-3-3-2,-2 1-2,-2-7 2,-9-11 2,-2-1-2,0-3 4,-4-13-4,4 10 1,2 4-1,-5-7 2,1 7-2,5 5 2,0-1-2,1-3 2,1 11-2,1 1-3,6 8 3,3-7 1,-6-11-1,2 7-1,0 0 1,1-1 1,0 1-1,1 2 1,5 11-1,0 2-1,1 0 1,1 3-2,0 0 2,1 2-1,1 2 1,0 2 3,2-2-3,-1 3-3,2 0 3,0 0-1,3 6 1,0 4 1,1 1-1,4 5-1,0-2 1,2 0 0,-1 6 0,8 8 0,2 1 0,-1-10-1,-5-4 1,0 4 0,7 10 0,-2-4 0,-4-4 0,-7-8-1,0-2 1,0-2 1,-1 0-1,-2-1 0,1-3 0,-2-2-1,-3-2 1,0-1 1,0 0-1,-8-10 0,0-6 0,-2-1 0,-7-8 0,-2 4 0,6 6 0,-4-12 0,1-1 0,0 4 0,5 9 0,-2 0 0,-6-8 0,2 4 2,5 10-2,2-1-2,-1 2 2,-1 2 0,1 0 0,0 3 2,0 0-2,1 0-1,2 0 1,-1 0-1,2 1 1,0 1 1,1 1-1,2 0-1,1 4 1,1 3 0,2 3-2,2 0 2,1 2-3,0-2 3,2 4 5,0-2-5,-1 2-2,0-2 2,1-1 2,-3 0-2,1 1-1,-1-4 1,-1 0 1,-1-4-1,0 3-2,-1-4 2,-1-1 2,-1-3-2,-2-3 0,0 1 2,0-3-4,-1 1 2,2 3-1,-1 0 1,1 3 1,0-1-1,-1 6 0,3 2 0,-1-2 0,3 8 0,0 3 0,1 2 0,1 10 0,2-1 0,0 4-1,0-3 1,2-4 1,-1-7-1,0 14 0,0 3 0,-1-10 0,-1-1 0,1 14 0,0-8 0,-1-4 0,0-9 0,0 2 0,3 12 0,-1-3 0,0-14-1,1 1 1,-1 3 0,7 9 0,-1-2 1,-4-11-1,1-2 0,0-2 0,-1-1 0,1 1 0,-1-3 0,-2 0 0,1-2 2,-2-3-2,1-1-3,-2 0 3,-2-5 0,-1-5 3,-1-1-3,-2-5 1,-2-1-1,1 1 1,-2-2-1,1 0 1,-1-1-1,-3-8 1,4 13-1,-1 2-1,2 0 1,-1 3-1,2 0 1,1 2-1,-1 1 1,0 2 0,0 1 1,1 0-1,1 1 1,1 1-1,0 0 1,0 0-1,3 0-2,0 1 2,1 1 1,2 1-1,0 1 0,1 0 0,0 3 0,2 3 0,1 3-2,0-2 2,3 2 1,4 3-1,14 12-1,2 2 1,2-7 2,-1-4-2,-4-1-1,0 1 1,1-3 1,-3 0-1,-9-5 0,1-1 0,13 3 0,-3-1 0,-11-5 1,-3-3-1,-2-1 1,2 2-1,0-1 0,-1 0 0,1-3 2,-3-1-2,0 2-2,-2 0 2,-1-1 0,1 3 0,-3 0 2,-1-1-2,-1-1 1,-2-1-1,1 1 0,-2 0 0,-1-1 2,0 0-2,-1 0 1,1-1-1,-2 0 2,0 0-2,0 0-2,0 0 3,7 0-1,0-1-2,2 1 2,-1 2-1,-1-2 1,-1 2 2,-2-3-2,1 1 0,-2 1 0,0-1 0,-1-2 0,0-2-1,-1-1 1,-1 0 3,0 1-3,-3-7 0,-1-1-1,0-1 1,-2 0-2,-1 0 2,-2 0-1,1 3 1,-1 2 1,-1 1-1,0-1 0,0-1 0,1 2 0,1 3 0,-1-2-1,0 4 1,2 0 1,0 1-1,0 2-3,0 0 3,1 1-1,2 0 1,1 2 1,0-1-1,3 1 0,1 3 0,2 0-2,0 1 2,1-1 1,1 0-1,1-4 1,-2 0-1,0 0-1,-1-1 1,0-1-4,0-1 4,-2-1-11,-2-4 11,-2-3-10,-3 1 10,-2-1-15,-3-6 15,-3-3-46,-13-11 46,5-7-32</inkml:trace>
          <inkml:trace contextRef="#ctx0" brushRef="#br0" timeOffset="45236.0364">1662 1029 0,'0'0'61,"0"0"-61,0 0 4,-9-22-4,0-6 0,-10-7 0,0 0-2,0 3 2,-4-10 2,-10-11-2,-5-4-2,-18-24 2,-1 11 4,24 34-4,0 4-6,5-3 6,0 3 2,0 8-2,4 3 0,5 3 0,5 25 0,5 4 0,9 3 0,5 10-2,4 12 2,5-1 5,0 0-5,0 4-4,5 0 4,-5-7 1,0-8-1,5-6 1,-5 0-1,-4-8 3,-1 1-3,-4-4 1,-5-4-1,0-3 2,-10-17-2,1-4 3,-5-1-3,0-13 2,-5-4-2,0 4-3,-4 3 3,-1-3 1,1 0-1,-1-4-1,0 7 1,6 4-4,4 10 4,-1 4-1,15 28 2,5 4-1,9 0 1,5 17-1,5 11-2,4 7 2,0 0 0,5-22 0,0 12 3,0-5-3,0 1-3,0 0 3,-5-11 0,0 0 0,-4-6 0,-6-5 0,-3-6 2,-1-8-2,0 1 1,-5-4-1,1-4-4,-10-6 4,0 3 2,0-4-2,0 4 0,-5-3 0,0 2 0,0 5 0,5 3-5,0 0 5,0 0 4,0 0-4,0 0 1,5 11-1,5 3 2,-1 3-2,5-3 3,5-3-3,0-4 2,0 0-2,-5 0 0,0 0 0,0-3 3,0-8-3,-5 8 4,-4-4-4,0 0 0,-5 0 0,0 0 1,-14-18-1,-5-3 0,-5 7 0,1-4-1,-5 1 1,-1-1-2,-4-10 2,1-1 0,-1 1 0,0-4 0,0-3 0,0 0 0,5 0 0,-1 6-1,6 8 1,-1 0 1,6 10-1,-6 8 0,5 6 0,0 5 0,5 13 0,5 7 0,-1-3 0,6 3 0,8 7 0,1-14 0,5 4 0,-1-7 2,10 6-2,0 5-1,4-5 1,1 1 2,-1 0-2,-4-4 2,0-4-2,-5-2 3,0-8-3,-5-7-2,-4-4 2,-5-10 2,-5-4-2,-4 1 1,-5-1-1,0-10-1,-5-15 1,0-2 1,0-8-1,1 10-2,-6 15 2,5 0-1,5-4 1,0 11 0,5 3 0,4 1-1,5 6 1,0 8-1,0 3 1,0 0-5,9 17 5,1 8-4,-6 3 4,-4 0-19,0-6 19,-4 2-55</inkml:trace>
          <inkml:trace contextRef="#ctx0" brushRef="#br0" timeOffset="-17009.009">1095 351 0,'0'3'67,"2"3"-67,0 5 4,3-2-4,-1 5 2,2-1-2,0 0-4,-1-4 4,1 3-7,1-2 7,0 0-6,1 0 6,-1 2 0,0-1 0,0-1 2,0-3-2,0 1-2,-1-3 2,0 0-1,0-1 1,-2-1-27,-1-4 0</inkml:trace>
          <inkml:trace contextRef="#ctx0" brushRef="#br0" timeOffset="-18177.0431">1102 608 0,'0'0'47,"-1"-3"-47,1 0 3,0 3-3,0 0 3,0-3-3,0 0 3,0-1-3,1 1 3,-1 0-3,2 1 2,-1-1-2,1 0 5,-1 1-5,0 0-2,1 0 2,-2 1 4,1 0-4,-1 1-4,2-1 4,-2 1 0,1-2 0,-1 1 4,0 1-4,0-1 0,0 0 0,0 0-2,0 1 2,0 0 3,0 0-3,0 3 4,0 0-4,0-1 3,0 2-3,0-1-1,0-1 1,2 2 0,-2 1-1,0-1 1,-2-1-6,2 1 6,-1-5-9,1 1 9,0 0-6,-3-3 6,-1 0-19,-1 0 19,2-2-33</inkml:trace>
          <inkml:trace contextRef="#ctx0" brushRef="#br0" timeOffset="-17808.5397">1104 514 0,'0'0'66,"0"0"-66,0 0 5,0 0-5,0 0 0,0 0 0,0 0-1,0 0 1,0-3 0,-2-1 0,1 0-7,-1-3 7,0 3-10,-1-2 10,0 2-21,-1-6-10</inkml:trace>
          <inkml:trace contextRef="#ctx0" brushRef="#br0" timeOffset="-17403.2705">1055 335 0,'0'0'51,"0"0"-51,0 0 10,1 3-10,1-1 9,-1 0-9,2 1 3,-1 0-3,-1 1 0,0-1-3,-1-1 3,0 3-6,0-3 6,0-2-13,0 0 13,0 0-50</inkml:trace>
        </inkml:traceGroup>
        <inkml:traceGroup>
          <inkml:annotationXML>
            <emma:emma xmlns:emma="http://www.w3.org/2003/04/emma" version="1.0">
              <emma:interpretation id="{064FC5B0-7663-4800-82A5-89B970C295D8}" emma:medium="tactile" emma:mode="ink">
                <msink:context xmlns:msink="http://schemas.microsoft.com/ink/2010/main" type="inkWord" rotatedBoundingBox="17366,15436 18627,15976 18246,16869 16984,16329"/>
              </emma:interpretation>
              <emma:one-of disjunction-type="recognition" id="oneOf1">
                <emma:interpretation id="interp5" emma:lang="en-US" emma:confidence="0.5">
                  <emma:literal>"*a*</emma:literal>
                </emma:interpretation>
                <emma:interpretation id="interp6" emma:lang="en-US" emma:confidence="0">
                  <emma:literal>"*as*</emma:literal>
                </emma:interpretation>
                <emma:interpretation id="interp7" emma:lang="en-US" emma:confidence="0">
                  <emma:literal>"**a*</emma:literal>
                </emma:interpretation>
                <emma:interpretation id="interp8" emma:lang="en-US" emma:confidence="0">
                  <emma:literal>*a*</emma:literal>
                </emma:interpretation>
                <emma:interpretation id="interp9" emma:lang="en-US" emma:confidence="0">
                  <emma:literal>"*sans*</emma:literal>
                </emma:interpretation>
              </emma:one-of>
            </emma:emma>
          </inkml:annotationXML>
          <inkml:trace contextRef="#ctx0" brushRef="#br0" timeOffset="-256202.1431">1847 1353 0,'0'0'46,"0"0"-46,0 0 2,3-7-2,-2 6 0,1-2 0,1 0 3,4-5-2,0 2-1,-1 1 3,0 0-3,-2 1 1,0-1 2,-1 3-3,0 1 1,-2 0-1,1 0-2,-1 0 0,-1 1 2,0 0 0,0 0 0,0 0 2,0 0-2,0 0-2,0 0 2,0 0-2,0 0 2,0 0 0,0 0 0,0 0 2,0 0-2,0 0 0,0 0 0,0 0 0,-1-2 0,-1 0 0,1 1 0,-1 0-1,1-1 1,0 1 0,-1 0 0,2 1 0,0 0 0,0 0 0,0 0 0,0 0 2,0 0-2,0 0-1,0 0 1,0 0-2,0 0 2,0 0-1,0 0 1,0 0 0,-1-1 0,1 1 3,-2-3-3,1-1 3,-2-2-3,-1 0 4,-1-1-4,0 0 1,-3-1-1,1 2 0,-1-1 0,-1 2-2,-1 0 2,0 1 0,0 2 0,0 0 1,0 1-1,0 0 0,-2 2 0,2-1 1,0 0-1,2 0 0,0 0 0,3 0 0,-1-1 0,0 0 0,0 0 0,2 0-1,0-1 1,1 0 2,2 1-2,1-1 2,1 0-2,0 0 1,1 0-1,2 2 2,2-2-2,1 1 2,3 1-2,0 2 1,3 2-1,-1 2 3,0 4-3,1 1-1,0 0 1,0 1 13,-1-4-13,-1 2-4,-1-3 4,-1 0 4,-2-4-4,-1 1 4,-2 0-4,0-1-2,-1-2 2,0 0-2,-1 0 2,-1 0 0,-1-1-4,0 0 4,0 0 0,0 0 0,0 0-3,0 0 3,0 0-1,0 0 1,0 0 0,0 0 0,0 0 3,0 0-3,0 0 0,0 0 0,0 0 5,0 0-5,0 0 0,6 8 3,-1 2-3,0 3 0,1 2 0,-1-3 2,2 0-2,-1-1 1,0-1-1,0-2-3,-1-1 3,1-3 0,-2-5 0,1-5 0,-2-4-4,-1-2 4,0-1-6,-2 0 6,0 1-1,-3 1 1,0-3-1,-1 0 1,0 2-1,-2 0 1,2 1-1,-2 0 1,0 3 2,0 1-2,-1 2-2,0 0 2,0 3 4,0 2-4,1 2 0,0 1 0,2 1 3,1 2-3,0 1 1,2-2-1,-1 1 0,1-3 0,-1 0-3,2-2 3,0-1-1,0 0 1,0-4-8,0-4 8,-1-4-15,-1-1 15,0-5-44,-4-21 44,0 6-13</inkml:trace>
          <inkml:trace contextRef="#ctx0" brushRef="#br0" timeOffset="-115962.0663">1890 560 0,'0'0'24,"0"0"-24,0 0 0,0 0 0,0 0 0,0 0 0,0 0 0,0 0 9,0 0-9,0 0 0,0-3 0,0 0 5,0-1-5,-1-3 3,-2 1-3,0-4 2,-1 1-2,-1-3 0,0 3 0,-1-1 2,-1 0-2,0-5 0,-1 3 0,0-4-1,-1 1 1,1 1 1,-3-3-1,3 3-1,-1-1 1,1 1 3,-1 1-3,0 1-1,2 0 1,0 2-4,1 0 4,1 4 4,0-1-4,2 3 1,1 1-1,0 1-1,2 1 1,0 1 0,0 0 0,4 3 1,1 2-1,0 3 0,3 1 0,0 2 1,2 2-1,2 0 1,1 1-1,1 5-1,10 11 1,-2-6 2,-3-1-2,-9-7 4,0 2-4,4 11 1,-2-4-1,-7-10 1,1-1-1,0 1-2,-2 0 2,0-2-1,-1 0 1,-1-2 2,-1-4-2,-1-2 2,-1-1-2,-4-8 0,1-5 1,0-1-1,-2 0 2,-1-5-2,-2-4 2,-7-11-2,1 8-1,3 8 1,1-3 0,-7-14 0,1 4-1,3 5 1,5 9 1,1-1-1,-2 0 1,1 1-1,0 0-1,1 1 1,1 1 0,1 3 0,2 0 0,1 3 0,1 2-1,2 0 1,0 3 1,0 0-1,5 4 0,0 1 0,1 3 0,1 0 0,0 1 1,2-2-1,0 2-1,-1-1 1,1 1 0,1 2 0,0 0 1,-1-2-1,-1 2-1,-1-3 1,1 0-1,-3 0 1,1-1 2,-2-1-2,1-1-1,-3-1 1,0 0-1,-2-1 1,-2-1 0,0-3 0,-3-1 1,0-7-1,-4 3 2,-1-6-2,0-1 1,-2-2-1,-1-2 1,-7-9-1,3 1 1,1 4-1,6 8 0,2 2 0,1 2-2,-1 1 2,3 3 0,-1 0 0,2 2 0,1 2 0,1 3 2,2 5-2,2 6-2,2 5 2,3 2 0,9 16 0,1-1 2,2-6-2,-2 4-2,0 0 2,1-1 3,-3-7-3,0-5 1,-8-8-1,0 1 1,0-2-1,-1-4 0,-2-2 0,-1-2 1,-3-3-1,0 0 3,-4-6-3,-2-3-2,-3-4 2,-1-2 2,-1-4-2,-6-3-2,4 9 2,0-1 2,-1-2-2,-7-10 1,4 0-1,4 8 1,3 7-3,2 3 2,-1 0 2,2 2-2,1 0-2,2 3 2,1 2 2,3 0-2,0 1 0,4 15 0,2 2 0,3-2 0,1 0 0,1 2-1,6 9 1,-2-3 1,-7-11-1,-1-2 1,-1-1-1,0-1 0,-3-3 0,-2-1 1,-1-4-1,0 0-1,-4-5 1,-2-3 1,-2-1-1,-2-1 0,-2 1 0,2-1 1,-1-4-1,-4-1 1,-8-11-1,2 3 0,-1 5 0,11 7 0,-2 1 0,1 1 0,1 0 0,1 2 1,3 2-1,1 2-2,2 3 2,2 3 0,2 0 0,4 7 1,4 3-1,2 4-2,13 11 2,1 10 2,3 6-2,3 4 0,2 0 0,-2-6-1,0 9 1,0-10 1,-4-2-1,-9-12 0,-1 0 0,-4-11 1,-8-5-1,0-5 1,-1 1-1,-1-7-1,-2 0 1,-5-11 1,-2-4-1,-4-7-2,-9-14 2,-1 6 2,0-4-2,-3-3 0,-4 0 0,8 3 0,0-2 0,-3 4 2,-1 5-2,1-3 1,1 4-1,2 0 0,2 6 0,6 10 0,1 2 0,1 2-1,1 0 1,3 1 1,0 2-1,4 4 0,2-1 0,4 11-1,2 5 1,2-3 1,4 4-1,9 14 0,2 3 0,-1-4-1,-2-4 1,-4 1 1,-2-1-1,0 0 0,-1-8 0,-7-11 1,0 1-1,-1-4-1,0 0 1,-2 0-1,-2-1 1,-1-3 0,0 0 0,-7-12 2,-2-3-2,-2-1 1,-11-16-1,1 1 0,-2 2 0,0 4 1,0 6-1,7 4-1,-7-12 1,2 3 0,2 3 0,9 9 0,-2 1 0,1 0 2,-1 2-2,2 0-2,2 2 2,1 1 0,1 2 0,2 1-1,1 2 1,3 1 1,0 0-1,5 5-1,3 8 1,0 4-1,9 12 1,6 5 1,3 5-1,6 0 0,-6-4 0,4 4 0,-9-10 0,-1-6 1,-10-10-1,-1-1 0,-2-3 0,-1 1-1,0-3 1,-2-1 0,-4-7 0,-3-2 0,-3-7 2,-2-3-2,-5-4-1,-10-10 1,-2-5 2,0 1-2,-3 1-2,3 5 2,2-7 0,-2 3 0,-1 4 2,2 4-2,1 3-1,9 5 1,-1 1-1,1 1 1,0 1 0,1 1 0,1 1 0,4 4 0,0 1 0,3 2 0,2 3 1,1 2-1,4 3 0,2 1 0,3 2 0,3 7 0,10 13 0,5-1 0,2 6 0,3 11 0,3 6 0,3-5 0,0-1-1,0 2 1,-3-4 0,-4-3 0,-11-8 0,-2-6 0,-2-9 0,-5-6 0,-2-1 1,0-1-1,-1-3-2,-2 1 2,1-2-2,-2-2 2,-2-2 1,-1-2-1,-3-3 3,-3-1-3,1-4 0,-4-10 0,-10-8 1,-4-6-1,-2-4 0,-8-1 0,4-1-1,-4-8 1,6 4 0,-2-1 0,-1 0 0,1 13 0,8 4 0,-1 1 0,2-2 0,1 6 0,9 11-1,2 2 1,0-1 1,3 4-1,0-1 0,4 4 0,4 0-1,4 8 1,3 5 1,6 4-1,14 7-1,2 11 1,8 10-1,3 8 1,4-2 0,2-3 0,-6 7 2,0-4-2,0 5-1,-4-14 1,-2-4 0,-7-4 0,-4-3-2,-4-4 2,-7-6 3,-6-10-3,-2-2 0,-1 0 0,-2-4-1,-2-3 1,-1-4 1,-4-7-1,-4-4 0,-3 0 0,-3-2-1,-8-13 1,-4-3 1,-1 4-1,1-1 0,0-4 0,4 5 0,-2 3 0,0 0 2,-2 2-2,2-1-1,2 3 1,2 5-1,8 7 1,-1-1 1,2 0-1,2 2 1,0 1-1,3 2 0,0 1 0,5 5 0,0 0 1,7 5-1,4 1-1,0 6 1,3 5 1,11 10-1,-2-3-1,-3 0 1,-4 4 0,-1-3 0,0-1 0,-7-12 0,0 1 0,-3-5 0,1 1 0,-2-3 0,-1-1-2,-1-4 2,-2-1 1,0 0-1,-8-8 1,0-6-1,-4-4 1,-9-8-1,-4-7 0,0 1 0,-3-1 1,1-1-1,-6-10 0,4 10 0,5 6 1,-2 0-1,0-2-1,2 7 1,2 3-1,8 8 1,1 1 0,0 0 0,2 2 0,1 3 0,2 1 1,3 4-1,2 2-1,3-1 1,4 13-1,5 9 1,12 10 0,5 11 0,9 9-1,-2 5 1,2-5-1,3 2 1,-1-5 0,-1 6 0,-3-10 0,-7-8 0,-8-7 2,0-5-2,-3 1-3,-2-5 3,-7-10 1,0-4-1,-2 0-1,-2-7-1,-2 0 2,-5-12 2,0-1-2,-3-4 0,-2-2 0,-11-15 2,-4-1-2,0-2 1,-8-9-1,-2 10 0,8 5 0,0-7 2,-8-6-2,-1-3 2,2 8-2,1 2-1,7 7 1,0-2-1,3 3 1,0-2 0,2 0 0,-1 4 1,5 6-1,7 11 0,1 2 0,2 0 0,1 3 0,2 0-2,1 2 2,3 4 1,0-1-1,7 14 0,2 2 0,3 5-1,8 22 1,5-1-2,4 2 2,1 6 0,-1-11 0,-3 1 0,4 1 0,-4-6 2,-9-8-2,0 3-1,-1-2 1,-3-7 0,-6-9 0,-1 0-1,0-4 1,-2 0-1,-1-3 0,-2-2 1,-2-1 1,1-2-1,-7-8 2,-2-4-2,-4-5-1,-11-7 1,-1-6 4,1-4-4,-8 0 0,6 9 0,2-6-1,3-1 1,2 7 2,0 5-2,8 7 1,-1 0-1,2 3-2,2 2 2,2 1-1,3 5 2,4 3-1,-1-1-1,9 11 1,3 7 0,12 16 0,5 7-1,8 5 1,5 8-1,-4 2 1,2 8 5,2-11-5,-3 1-3,-3-8 3,-3-7 0,-10-12 0,-3-3 0,-6-5 0,-5-9-1,-2-3 1,-1-2-1,-2-9 2,-3-5-1,-3-2 0,-4-9 0,-10-15 1,-3 6-1,-1-5 0,-3-1 0,-5-5 1,-1-1-1,7 5 0,-6 1 0,2 3 2,-1 0-2,-1 7-1,1-1 1,0 0 1,2 0-1,4 2-2,2 4 2,8 8 2,-2 3-2,1 0-2,1 2 2,2 3 1,2-1-1,1 2 0,3-1 0,3 5-1,0-1 1,9 14-1,0 5 1,9 10-1,5 5 1,3 1-1,1-1 1,8 10 2,-2-3-2,-6-3 0,-5-2 0,1 2 0,-6-13 0,-3-2 2,-7-7-2,0-1-2,-1-3 2,0 0 0,-2-2 0,-2 0-3,-2-4 3,-2-4 2,2-2-2,-8-8 1,-2-3-1,-2-4 2,-2-8-2,-15-17 1,-7-14-1,0 6 2,-1-10-2,4 2 2,-3-7-2,-1 8-1,1-2 1,2 5 1,1 3-1,2 2 0,7 15 0,4 6-1,0 0 1,1 4 1,8 10-1,1 1-2,1 4 2,0 1 0,4 2 0,3 11 0,5 4-2,6 6 2,5 21 0,6 4 0,9 16 0,1-18 0,-4 1-1,5 8 1,0-6 1,-3 3-1,-3-5 0,-4-9 0,2 1 0,-1 1 0,-2-6 0,-3 1 0,-1-6-1,-8-8 1,-1-2 0,-1-2-3,-3-3 3,-4-10 0,-5-6 2,-3-5-2,-4-6 0,-8-16 0,1 4 2,-3-5-2,-6-3-1,5 6 1,-1-2-2,-3-7 2,0 13 3,7 6-3,2 2 1,6 3-1,-3 0-2,9 8 2,2 7 1,0 2-1,2 9-1,6 0 1,3 7-2,4 7 2,13 14-1,9 16 1,2-6 1,0 9-1,-2-5 0,1 5 0,-1-8 0,-4-7 0,-3-1 0,-8-10 0,-1-2 0,-3-7 0,-8-10 1,0-4-2,-4-5 1,-1-1 0,-6-12 0,-1-2 0,-3-2 0,-3-5 1,-8-15-1,-1 4 1,2 2-1,1-1-1,1 4 1,-2 1 0,1 9 0,8 7 0,-1 2 0,1 3 0,1-1 0,1 1 1,0 3-1,4-1-1,0 2 1,4 3 0,1-2 0,6 15 0,4 3 0,11 12-1,1 12 1,5 1 1,3 5-1,-1 3-1,-3-14 1,-6-7 2,-3-1-2,-1-4 1,-8-12-1,0-2-2,-3-3 2,0-1 4,-4-5-4,-2-5-1,-4-5 1,-2-5 0,-4-1 0,-2-5 0,-10-17 0,-5 0 2,10 3-2,-2 1-1,-2-1 1,-2 2 0,-2-4 0,-3-6 0,2 12 0,5 8 2,1-1-2,8 9-1,2-2 1,0 0 1,3 3-1,-1 2 1,2 0-1,1 2-1,2 3 1,1 1-2,3 6 2,2 6 0,2 5 0,3-1 0,2 4 0,4 6 0,10 17 0,2 1 0,-3-6-1,-2 0 1,-1-8 1,-2-3-1,-7-8-1,-1 0 1,-1-2 1,-1-4-1,-1 0 0,-2-3 0,-1-2 0,-1-4 0,-1-5 1,-2-1-1,-2-3-1,-1-5 1,-4-4 0,-5-11 0,-2-5-1,-1-6 1,-4 1 1,3 0-1,-4-4 0,1 4 0,5 6 0,-1-1 0,3 8 0,0 4 0,4 9 0,1-1 0,-1 3 0,2 0 0,0 1 0,1 4 0,0 0 1,2 2-1,3 7 0,1 1 0,1 2 0,3 2-1,1 4 1,0 3 0,1 3 0,-2-2 0,2 3 0,4 10 1,0 2-1,0-5-1,-3-11 1,1 6 0,3 14 0,1-2 0,-2-5 0,0 4-1,-2 0 1,1-5 1,-5-13-1,1 1 0,-3-1 0,1-1-1,-1-2 1,-1-3 1,-1 0-1,0-3 0,0-2 0,-1-1 0,1-2 0,-5-5-1,0 0 1,-1-2 1,0 0-1,-1-7-1,0-2 1,0-3 1,-3-5-1,0 0 3,4 10-3,0-2-2,0 2 2,1 1 0,-1 1 0,2 2-2,-1 4 2,1 1-1,1 1 1,0 2 1,0 4-1,3-2-1,-1 7 1,2 1 0,1 2 0,-1 1 1,2 2-1,3 3-1,0-1 1,2 4 0,9 8 0,2 5 0,1 3 0,0-3 1,0 1-1,-2-10 1,-3 2-1,0-6-1,-7-4 1,-1-4 1,1-3-1,-3-1 0,0 0 0,-1-3-1,0 1 1,-2-1 1,-1-3-1,-1-1-1,-1-7 1,-2 0 1,-1-5-1,-2 0-1,-1 1 1,-2 1-1,-1-3 1,0 0-6,-2-1 6,1 0-10,-2-1 10,-8-6-57,9 10 57,5-6-20</inkml:trace>
          <inkml:trace contextRef="#ctx0" brushRef="#br0" timeOffset="-106023.8051">1817 499 0,'0'0'27,"0"0"-27,0 0 0,0-3 5,1 1-5,1-1 1,-1 1-1,-1-1 5,0 1-5,0 0-1,0 1 1,-1-1 7,-2-1-7,0-3 5,-1 0-5,-1-5 3,0-1-3,-2-4 1,-1 2-1,0-3-1,-5-9 1,1 1 2,7 11-2,-1 1-2,2 3 2,-1 1 1,2 2-1,2 5 0,2 3 0,-1-1-1,6 10 1,1 2 2,3 1-2,2 5-2,7 14 2,-1-5 1,-1-4-1,-5-8 0,-1 2 0,7 9 0,-3-3 0,-6-13 0,-2 1 0,-1-2-1,-2-3 1,1 0 1,-1-2-1,-1-2 0,0-1 0,-2-1 1,-1 0-1,0-5-2,-1-2 2,-1-2 2,-2-4-2,-2 1 3,-1 0-3,-2-5 2,-7-9-2,1-2 2,0 5-2,5 8 3,0-1-3,-3-9-2,6 16 2,0-2 0,1 3 0,2 4 0,1 2 0,3 5 1,2 4-1,2 0 0,2 2 0,2 6 0,2 5 0,12 6 3,-1 5-3,-1 2-3,-1-1 3,0-3 0,-1-5 0,0-1 0,-8-12 0,-2-1 3,-1 0-3,-1-6-2,-2-2 2,-2-4 1,-2-4-1,-2 0 1,-2-5-1,-3-5-2,-2-3 2,-5-6 2,1 0-2,3 6-3,-9-9 3,1-1 2,-1 5-2,0 2 1,1-1-1,6 9 1,-1-1-1,0 2 1,2 2-1,1 3 0,1-1 0,2 4-1,1 1 1,2 4 0,1 4 0,3 2 1,3 6-1,3 2 1,2 3-1,10 15-2,3 1 2,2 4 2,6 15-2,-6-6-1,-2-2 1,-2-6 0,-6-13 0,-6-14 1,-1-3-1,-2 0 0,-2-4 0,-4 0 2,-1-7-2,-2-7 0,-1-6 0,-4-5 1,-12-21-1,-5-3 4,-2 2-4,2-3-3,0 5 3,4 7 2,3 1-2,1 5 0,2 5 0,5 9 1,-1 1-1,2 2-1,-1 2 1,2 3 0,3 4 0,1 3 0,5 4 0,4 3 2,4 8-2,3 5-2,6 24 2,10 1 0,5 9 0,1 0 1,1-2-1,-2-1 0,-3-12 0,-8-6-1,-7-5 1,-2-5 2,-5-12-2,-2-2-1,1-5 1,-4-5-1,-1 0 1,-1-11 0,-5-7 0,-7-16 0,-3 2 0,-3-7 0,-6-9 0,-1 14 1,3 3-1,-2-6 1,2 2-1,5 11 3,-2 0-3,0 2-2,0 2 2,8 12 0,2 0 0,0 3 1,3 3-1,1 3 0,2 2 0,2 5 0,4 1 0,2 6-1,6 8 1,10 11 0,-3 12 0,9 4 1,2-1-1,-3-4 1,0-11-1,-7-7 0,-2-3 0,-7-11-1,-2-3 1,-1 0 1,-2-4-1,-1-5-1,-16-26 2,-13-19-1,-1-6 1,5 5-1,-1 7 0,3 5 0,-3-4 1,-4 2-1,6 6 4,0 1-4,1 4-4,2 5 4,8 9 0,0 4 0,1-1 1,2 3-1,1 3 0,2 4 0,2 7 0,5 4 0,6 4-2,9 24 2,10 2-1,5 15 1,-2-2 0,1-1 0,1-3 1,-2-1-1,-2-7 1,-4-4-1,-7-9 1,-2-11-1,-7-9-2,-2-5 2,-1-4 2,-4-2-2,-2-3-2,-2-9 2,-6-2 2,0-8-2,-9-13-1,-4 2 1,0-4 0,-5-7 0,6 4-1,3 7 1,-3-2 2,-2 8-2,1 4-2,2 5 2,6 9 2,0-4-2,2 6 0,-1-2 0,2 5 1,2 2-1,2 3 0,1-1 0,7 15 0,2 8 0,8 9 0,3 8-1,8 1 1,-2-7 0,-1 3 0,-2 1 2,-5-12-2,-3-7-1,-4-8 1,-2-3 1,-1-2-1,-3-6 0,0-1 0,-10-22 2,-11-20-2,-5-8-1,0 3 1,-1 1 2,-1-1-2,3 14 0,7 1 0,0 1-1,-2 3 1,0 1 1,1 4-1,7 11-2,2 3 2,2 1 1,1 3-1,1 4 1,2 5-1,2 3-1,4 5 1,2 8 0,9 8 0,5 9 0,4 13 0,5 5-2,6-8 2,3 9 1,3 4-1,-2-6 0,-10-7 0,-2-6 0,-8-13 0,-1-1 2,-3-6-2,-8-11-2,0-2 2,-4-4 1,-1-9-1,-3-4 0,-2-5 0,-4-7-1,-10-18 1,-8-13 2,-2 6-2,-2-1-2,-2-2 2,1 10 2,9-1-2,-5-6 1,-3 10-1,7 7 0,1-1 0,2 2 1,3 8-1,8 10-1,2 1 1,0 4 1,3 0-1,5 12 0,4 9-2,5-2 2,5 11 0,20 26 0,-1 7 1,6 2-1,3 5-1,1 2 1,-2-9 0,-9-6 0,-6-5 1,-6-8-1,-7-12-1,-3-9 1,-6-10 3,-1-4-3,-3-7-3,-3-9 3,-3-4 1,-5-8-1,-13-20-1,-9-11 1,-2 2 1,-1 4-1,6-2 1,-3 2-1,-3-1 1,0 6-1,2 10 0,4-1 0,-3 0 1,11 4-1,1 5-1,1 2 1,1 6 2,9 8-2,0 2 0,1 4 0,2 3-1,3 4 1,2 6-1,5 3 1,3 8 1,7 12-1,3 7-1,10 15 1,5-1-1,4-6 1,2 9 0,-1-1 0,-8-7 0,-3-1 0,-4-13 1,-5-9-1,-4-10 1,-7-6-1,0-3 1,-2-3-1,-3-8-2,-3-6 2,-3-3 0,-3-6 0,-6-21 0,-7-1 0,2 2 0,-7-4 0,-1 6 1,5 5-1,0 2 0,0 0 0,2 9 1,4-1-1,5 10-2,-1-1 2,2 4 1,-1 0-1,2 3 1,2 2-1,1 2-1,2 4 1,4 5 0,2 2 0,5 3-1,3 6 1,5 17 0,6 6 0,12 9-2,2 1 2,6 6 0,-1 7 0,0-5 2,-1-1-2,0-5 0,-5-7 0,-5-2 1,-3-9-1,-9-10-1,-8-12 1,-1-3 1,-1-2-1,-3-5-2,-4-6 2,-4-8 2,-2-2-2,-4-6 0,-11-16 0,-4-4-2,3 11 2,2-7-1,-1 4 1,-1-5 4,-5-2-4,3 3-2,-3 5 2,2 1 3,-2-5-3,-2 4 1,9 0-1,-1-1-1,-1-3 1,2 13 2,1-2-2,2 3-2,8 9 2,2 3 0,1-2 0,1 5 0,3 0 0,2 6 0,1 0 0,4 8-2,5 0 2,2 8 0,3 5 0,9 16 1,9 12-1,1-8-1,3 12 1,1-4 1,-1 4-1,-6-3-1,-3-6 1,-4-3 0,-4-10 0,-3-3 0,-3-8 0,-6-8 2,-1-3-2,-2 0-2,-1-1 2,-2-3-1,-1-2 1,-1-3 0,1 0 0,-7-2 0,-2-6 0,-1-6 1,-2-3-1,-11-18 1,-2-3-1,-8-7 0,-2-9 0,1 7 1,1-11-1,4 2 0,-1-5 0,-2 12-1,4-5 1,-1 6 0,3 5 0,2 3-1,6 12 1,3 4 1,6 14-1,2-1-1,0 3 1,1 4 1,2 1-1,1 1 0,1 6 0,2 6 0,3 3 1,3 4-1,3 2 0,8 20 0,4-4-1,-2 4 1,8 10-1,3 1 1,-4 1-1,4 5 1,1 2 0,-1-3 0,-5-6 1,-2-12-1,-5-9 0,-3 0 0,-2-3-1,-7-13 1,0 0 0,-2-3 0,-2-5 0,-4-5 0,2 1 0,-8-11 0,-2-6 0,-3-4 1,-10-17-1,-5-14 0,4 4 0,-2-1-1,-1 1 1,0 6 3,-2-5-3,2 3-1,-1 14 1,7 7 0,1-2 0,1 4-2,10 10 2,-1 0 0,3 1 2,0 3-2,1 4-2,2 5 2,3 2 0,1 6 0,2 2 0,6 9 0,10 19 0,11 14 0,4-4 2,1 9-2,-1 0-3,-4-2 3,-2-12 1,-2-3-1,-2-3 2,-6-8-2,-3-4-2,-2-10 2,-6-8 2,-2-3-2,0-1-1,-4-9 1,-3-8 0,-2-4 1,-4-2-1,-7-13 0,-1-6 0,1 5 0,-1-6 0,-7-4-1,2 11 1,-1-3 2,0-1-2,-4 1-1,4 7 1,1 1 2,4 2-2,2 4-1,6 9 1,1 4 1,2 5-1,3 4 0,2 7 0,1 4-1,2 3 1,5 7 0,8 12 0,5 7-1,7 9 1,0 4 1,2-7-1,0-7-1,-8-8 1,-4 3 1,-1-6-1,-2-2 0,-1-5 0,-6-12-1,-1 0 1,0-1 1,-3-2-1,0-1-2,-1-3 2,-2-2 0,-2-3 0,-3-4 0,2-2 0,-2 0-1,-1-3 1,-2-3 0,-1 0 0,-1-1 2,-1-1-2,1 2-1,-1 3 1,1 2-1,0-3 1,0 2 0,3-2 0,-1 2 0,2-2-1,3 0 1,1 1 2,0 1-2,2 5-1,-1-3 1,2 3 0,0-1 0,2 1 0,-2 0 0,0 4 0,0 0 0,0 2-1,0-2 1,1 6 2,0 0-2,2 5-3,0-2 3,2-1-1,0 3 1,1 3 1,1 3-1,6 15-2,0-8 2,-4-9 2,-2-1-2,0 2 0,-1-1 0,-1-3-2,0 0 2,-2-2 2,-1-2-2,0-2 0,-4-6 0,2 0 0,-7-10-2,-1-2 2,-4-4-12,-9-13 12,-2-2-32,0 6 32,6-1-42</inkml:trace>
          <inkml:trace contextRef="#ctx0" brushRef="#br0" timeOffset="-21964.166">1800 363 0,'0'0'34,"0"0"-34,0 0 6,0 0-6,0 0 6,0 0-6,1 2 4,1 1-4,0 0 4,1 0-4,2 2 3,-1-2-3,0 1 2,1 2-2,0-2 3,1 2-3,0 1 0,0 0 0,-1-1 2,1 1-2,0 0-2,-2-3 2,0 0 4,2 0-4,0 0-1,-2-1 1,0 0 2,1 3-2,-1-2 2,0 4-2,1 2 0,-1 0 1,-1 2-1,0 0 2,1-2-2,0 0-3,-1 2 3,2 2 1,-3-1-1,3 1 0,-1 0 0,-1-2 1,1 1-1,0-3-1,1 0 1,-1-2 0,0-2 0,1 2 3,0-1-3,1 2 2,0-1-2,-2 2-1,1-1 1,-1 0 1,0 0-1,0 1 1,-1-2-1,0 1 0,0-3 0,-2 0-1,1 0 2,1-3-1,-2 2 2,2-1-2,-1-1 0,-1 2 0,0 1 1,1-2-1,1 4 0,0 2 0,-2 1 0,0 1-1,1-3 1,-1-3 0,-1 3 0,0-3 0,0 1 0,0-1 0,-1 1 0,-1 0 0,0 1 0,-1-1-2,-2 1 2,1-2 3,-2 0-3,1-2-1,-1 0 1,-1 0 1,0-1-1,-1-1 2,1 0-2,-1-2-2,-1 0 2,-1-2 0,1-2 0,1-5 2,-2 1-2,0 1 0,-2-3 0,1 2 1,-1-6-1,-1-2 1,-5-4-1,6 9 0,1 2 0,-2 0 0,0 3 0,1 1 1,1 2-1,-1 1-1,2 1 1,2 2-1,1 0 1,-1 0 1,1 1-1,1-1 0,2 4 0,1-6 0,0 4 0,2 1 0,1 4 0,0 0 0,1 0 1,1 1-1,-1-1-1,1 0 1,-1-2 1,1 0-1,-1 1 2,0-1-2,-1 1-2,2-1 2,-1 1 1,-1-1-1,0 0 3,0-2-3,0-1-1,0 1 1,0 0 0,0-1 0,-1-1 1,1-2-1,0 0 0,-4 0 0,-2 0 0,2 0 0,-1 0 0,-1-1 2,1 0-2,-2-1 1,-2 0-1,0-1 0,-1 1 0,0-1 1,0 1-1,0 1 0,0-1 0,0 1 1,0-1-1,1 0 1,-1 0-1,2 0 0,-1 2 0,-1-1 1,1-1-1,1 1 0,-1-1 0,1 0 0,-1 1 0,0 0-2,2 0 2,0 1 3,-2 0-3,1-1 1,-2-1-1,1 1-2,-1 0 2,0 0 3,0 1-3,0 0 0,1-1 0,-1 0-2,0 1 2,2 0 2,-2 1-2,0 1 0,1 0 0,0 1-2,1-1 2,-1 1 1,1-2-1,-1 2 0,2 0 0,0-1 1,-1 0-1,3 1 1,0-1-1,1 0 0,1 0 0,0-1-2,0-1 2,1-1 1,-3-1-1,2-1 0,-1-1 0,0 1 1,0-1-1,-1 1 1,1-1-1,0 1-1,-1-1 1,0 0 0,-1-1 0,0 1 0,0 0 0,1-2 0,-1 2 0,0-4 0,0-1 1,1-1-1,0 3 0,0-1 3,0 0-3,2 4 0,1 1 0,0-1-4,1 3 4,1 1 4,0 0-4,0 0-3,0 0 3,0 0 3,0 0-3,4 3-2,0 1 2,2 0-1,0 4 1,1-2 0,4 6 0,1 2-1,-2 1 1,0 0-1,-1 0 1,-1 0 0,1-1 0,-1-3 2,1-2-2,1-2-1,0 0 1,-1-2 1,-1 0-1,1-1 0,-2-1 0,0-1 2,0 1-2,-1 1-2,0-2 2,0-2 0,-1 0 0,1 0 0,-2 0 0,1 0 0,-1 0 0,-1 0-2,-2 0 2,1 0 1,-2 0-1,0 0-1,0 0 1,0 0 2,0 0-2,0 0-1,0 0 1,-2 0-1,2 0 1,0 0 2,0 0-2,-1-2 2,0-2-2,-1 1-2,1-1 2,1 0 0,1-1 0,1 1 1,0 0-1,1 0-1,2 2 1,-3 0 0,1 0 0,0 1 0,0 0 0,0 0 0,0 0 0,0 1-3,0 0 3,-1 0 1,0 0-1,-1 0 2,1-1-2,-1 1 3,1-1-3,-1-1-4,0 1 4,1 0 4,-1 1-4,1 0 0,-2 0 0,0 0-4,1-1 4,-1 1 4,0 0-7,0 0 3,0 0 0,0 0 0,0 0 5,-4 3-5,-2 1 1,-1-1-1,0 1 1,-2 1-1,1-1 1,-2 0-1,-1 0 0,0 2 0,0-3-1,-1 0 1,1 1 0,1-1 0,1-2 1,2 1-1,0 0-1,-1-1 1,3 0 1,-1-2-1,0 1 1,-1 1-1,0-1 1,1-1-1,-1-1-1,1-2 1,0-1-1,-1-2 1,0-2 0,0-1 0,0-2 2,1 0-2,0 0-2,1 2 2,-1-2 0,0 1 0,0-2 1,2 3-1,0-2 1,-1 5-1,1-2 0,1 3 0,-1-2 0,0 1 2,1-1-2,0 2 3,0-1-3,0 2 1,0 0-1,0-2 0,0-2 1,-1 2-1,0-2-1,0-1 1,-1 0 0,2 0 0,-1-2 0,0 4 0,-1-3 0,1 0 0,0-3 2,1-2-2,-1 0-1,-1 0 1,3 2 1,-1 1-1,1 0-1,-1 0 1,0 1-1,1-1 1,-1 2 2,-2-1-2,1 3-1,0-1 1,1 3 1,-1-2 0,-1 0-1,2 2-2,1-1 2,-1 3 0,0-2 0,1 3 2,2 1-2,0-4 0,0 2 0,2 0 0,-1-2-1,1 1 1,1-2 1,-1 1-1,1 1 1,0-1-1,0-3 0,1 3 0,-1-1 0,0 1 1,0 1-1,0 1-1,0-1 1,0 1 0,1 0 0,0-2 0,1 1 0,-1-1 0,0 1 0,0 0 0,-1 1 0,0 2 0,0 0 0,0-1 1,1 1-1,-1 1-1,0 0 1,0 0 0,0-1 0,0 0-1,-1 2 1,1 0 1,0 1-1,0 1 0,1 1 0,1 0 0,-1 3 0,2-1 0,-1 0 0,1 2 0,0-1 0,0-1 0,-1 2 0,1-2 3,0 0-3,0 0-2,1-2 2,0 1-1,0 0 1,0-1 1,2 0-1,0 1-1,-1-3 1,-1 2 0,1-1 0,-1 2 0,0-3 0,1 7 0,1-6 0,0 5-1,-1-4 1,1 4 0,-2-5 0,0 3 1,0-3-1,1 6 0,-1-5 0,0 3 0,0-3 0,0 4-1,0-3 1,1 2-1,-1-1 1,0 1 2,2-2-2,-1 0-2,1 1 2,-1 0 1,1-1-1,-2 0 1,2-2-1,-2 2-2,0-2 2,0 1 2,1 0-2,0 0-1,2-2 1,0 1-1,2-3 1,-1 2 1,-1-3-1,2 2-1,-1-1 1,1-1 2,-1 0-2,1 2-1,-2-1 1,0 1-1,0 1 1,0 1 0,0-2 0,0 2 0,-1 0 0,-2 2 0,0-3 0,-1 4 0,-1-3 0,1 1-1,1-2 1,-1 2 1,1 1-1,0-1 1,1-2-1,-1 0-1,0 1 1,2 0 0,-1-1 0,1 3 0,-1 2 0,1 0-1,1 2 1,0 3 2,0-2-2,0 2 0,0-2 0,0 2-3,0-2 3,-1 0 3,-1 0-3,0-3-2,-1 1 2,-1-1 1,-1-1-1,-2 1 0,0-2 0,0 3 0,0 0 0,-2-1 0,1-1 0,-2-3 0,0-1 0,0 0 0,-6-4-1,-1-1 1,-2-3 1,-1-4-1,-1-1-2,-1-3 2,-7-5 1,7 11-1,-1 0 2,-2 1-2,1 1-2,0-2 2,-1 4 1,4-2-1,1 3 0,0-1 0,0 2-2,1 0 2,0 4 3,2-1-3,2 0-1,0 0 1,2 4 1,2-2-1,1-1-1,0 2 1,0-2-2,4 5 2,1-2 2,-3-1-2,3 1 0,-1 0 0,2 3 1,-1-1-1,3 3-1,-1-2 1,1 4 1,1 0-1,0 0-1,-2 0 1,0 1-1,0-3 1,-1 1 0,0 0 0,-2-3 0,0 2 0,1-2 1,-3-1-1,1 1 0,-1-3 0,-1 2-1,1-1 1,-2-1 0,1-1 0,-1 0 0,0-2 0,0 0 0,-1 2 0,-1 1 0,2-3-1,-4-2 1,0-3 2,-2 0-2,-1 0-1,-1 1 1,0 0 0,-2-5 0,0-1-1,1-2 1,1-1 3,-2-1-3,-3 0 0,0 3 0,-2 1-1,1-2 1,-2 1 0,0-1 0,1 2 0,-1-2 0,0 4-2,0-2 2,0 2 2,2 1-2,1 1-2,0 2 2,0 1 0,2 0 0,-1 1-1,1-1 1,1 1-1,3 2 1,1-2-2,2 1 2,2 1-1,2 0 1,0 0 0,5 2 0,2-2-1,0 3 1,0 1 1,2 2-1,-1-1-1,2 3 1,0 1-1,2-2 1,-1-2 0,2 5 0,0 1 1,0 2-1,1 1 0,1 3 0,6 8 0,-1-4 0,-8-7 0,-1 2 0,2 14 1,0-8-1,-4-9 0,-1-3 0,1 0-3,-2 0 3,0 0 4,1-2-4,-3 0-1,1-2 1,0 2-1,-2-3 1,0 4 0,-2 0 0,-1-1 0,1-3 0,-2 1-1,0-2 1,-2 2 2,-1-4-2,1 1-1,-3-4 1,-1 0 1,-1-4-1,0-3 0,1-3 0,-1 2 0,-3-3 0,-1-1 0,-2-6 0,-9-9 1,2 5-1,0 0-1,1 4 1,6 4 1,-7-6-1,7 8-1,2 2 1,0-3 0,0 5 0,1 0-1,0 2 1,2 0 0,-1 2 0,1 1 0,0-1 0,1 2 0,1 2 0,1-2 0,0 2 0,3-1-2,-1 2 2,3 0 2,0 0-2,0 0 0,0 0 0,0 0-3,0 0 3,4 4 2,0 1-2,2 3-1,0 0 1,0 3 1,1 1-1,0 1-1,1-1 1,3 3 0,1 0 0,1 2-1,9 10 1,-3-4-1,-8-11 1,2 3 2,8 10-2,-2 0-1,-2-2 1,-7-8 0,0 1 0,-2 1 0,-1-1 0,1 4-1,5 4 1,-6-11 1,1-2-1,-3-2 0,1-1 0,0-1 1,-2-1-1,-1-1-1,-2-1 1,-1-2 0,-1-1 0,1-1 0,-6 0 0,1-2 0,-1-2 0,0-3 3,-1-5-3,-3 2 0,-2-3 0,-1 2-2,1-3 2,-3-2 1,-6-13-1,-1 3 1,2 0-1,0 7 0,7 7 0,0-2 2,2-1-2,-2-2-2,-7-9 2,0 2 0,-1 0 0,1-1 0,2 1 0,-1 3 0,6 10 0,0 0 0,-1 0 0,0 0 0,-1 2 0,2-3 2,2 0-2,1-1-1,0 4 1,0 1 1,1-1-1,0 2 0,1 2 0,1 0-3,-1 2 3,3 1 1,-1-1-1,2 1 0,-1 1 0,1 1 0,1 0 0,0 3 0,2 2 0,1 2 0,1 3-1,2 3 1,2-1 4,0-4-4,2 1-3,1 3 3,-1-1 1,0 0-1,2 1 0,1 1 0,1 0 0,1 1 0,0-3-3,1 0 3,0-1 3,2 2-3,0 3 0,11 11 0,0-1-2,-3-3 2,-3 6 2,-1-1-2,-3-3 1,-6-11-1,0 0-1,0-1 1,-2-1 0,1 1 0,0 0 0,-2-2 0,-2 0-2,1-3 2,-1 2 2,-3-4-2,0 0-1,-1-1 1,-1-1 1,-3-2-1,3-1 0,-5-1 0,-3-6 0,0 1 0,-2-3 4,0 1-4,0-5 1,0-2-1,-2-4 2,-8-10-2,0 6 1,0-2-1,0 0-1,1 4 1,6 4 1,-8-7-1,2-1 1,0 0-1,2-2-2,3 4 2,4 10 1,-2-1-1,1-1 2,-2 2-2,0-1-1,0 2 1,0 0-2,2 2 2,-2 2 0,0 2 0,0-1 0,0 5 0,0-2-1,2 1 1,1 2 0,1 1 0,0 1-1,2 3 1,3-1 0,0 2 0,1 2 0,1 1 0,2 1-1,0-1 1,2 0 1,1-2-1,1 2-4,2 1 4,1 0 3,1 2-3,2-1 3,1 1-3,-1 0-2,1 0 2,1-1 0,0-1 0,1 0 1,0 1-1,-1 2 1,-1 1-1,-1-1-1,0 4 1,2-2-1,2 3 1,8 13 0,-2 0 0,0-1 0,-3-10 0,-7-5 0,0 0 0,2 3 0,-2-2 0,0 1 0,-2-2 0,1-2 0,-2-2 0,0 1 0,-1 0 0,-2 0 0,1-2 0,-2-1-1,-2-1 1,-1-1 1,0-1-1,-1-3-2,-2 0 2,-2-2 1,1-1-1,-2-3 0,-2-1 0,-1-2 1,-1 2-1,-1-6-1,-2-3 1,0-3 1,-7-9-1,1 0 3,2-2-3,4 2 0,0 1 0,0 4 1,4 10-1,-1 1 0,0-3 0,-1 1 0,1 2 0,0-1 1,0 2-1,0-1-2,1 6 2,0-2-1,2 4 1,2-1 1,-1 0-1,2 3 1,-1 0-1,2 4 0,2 1-1,2 2 1,1-1-1,-1 2 1,2-1 0,0 0 0,0-3 1,1 2-1,0 0-1,1 2 1,-1 0 1,2 1-1,0 0-3,-1 3 3,2-2 3,1 0-3,-1-1 0,0 1 0,0-1 0,0-2 0,0 3 0,-1-4 0,-1 3-1,-1 2 1,-1-4 1,0 3-1,-2-3 0,0-1 0,1-2 0,-1-2 3,-1-1-3,0-1-3,-3-5 3,-1-1-1,0-3 1,-3-1 2,-1-2-2,0-2 0,-2-1 0,0-2-2,-6-8 2,3 9 1,4 8-1,1 0 0,-1 3 0,2-2 2,0 3-2,0 0-2,0-1 2,2 3-1,1 3 1,1-2-1,2 1 1,1 0 1,0 0-1,0 0-1,0 0 1,2 0-1,1 2 1,0 0-1,0 3 1,0-1-4,0 0 4,0 0-4,0 1 4,-2-2-13,0 0 13,-1-1-21,0-2 21,0 0-57,-2 3 57,0-4-15</inkml:trace>
          <inkml:trace contextRef="#ctx0" brushRef="#br0" timeOffset="-11349.8227">1264 547 0,'-1'3'78,"1"2"-78,1 1 2,2-2-2,0 2-1,0 4 1,0 1-5,0 0 5,0-3-7,0 1 7,-1-3-8,1 1 8,0-2 2,0-1-2,0-1 3,0-2-3,-2 1 4,1-1-4,-2-4 0,0-2 5,-2 3-5,-1-6 0,-1-2 0,-2 2 0,1-2-1,-3-4 1,-2-3 0,-7-13 0,0 8 1,5 9-1,0-2 0,-7-14 0,2 4 3,4 2-3,4 11 3,1 2-3,-1 0 0,2 3 0,2 0 1,3 3-1,0 1 1,4 1-1,0 5 0,4 0 0,1 5 0,3 3 0,3 4 3,2-2-3,0 0 2,0 2-2,-2 2 4,8 9-4,-4 0 0,-1-6 0,-7-9 2,-2-2-2,-1-3-2,-1 1 2,0-3 1,-2-1-1,-2-1 0,-2-8-2,-1-5 2,-2-3 0,-2-2 0,0 0-1,1-2 1,-4-12 0,0 2 0,1 5 0,4 11 0,-1 2 0,1 4 0,1-2 0,2 4 0,1 3 1,0 1-1,4 8-1,0 3 1,3 3 1,3 1-1,3 1 0,3 3 0,10 18 1,7 1-1,-1 0 1,-8-9-1,-2-2 0,-7-9 0,-6-8 0,-2-3 0,-3-3 0,-1-3 0,-1-10 0,-2-4 0,-5-1 0,-3-6 0,-8-19 0,-6 2 1,4 8-1,-2-4 1,0 2-1,-2 3 1,2 2-1,3 0 2,4 4-2,6 10-1,1 2 1,2 0 1,1 4-1,1 3 3,2 3-3,0 0-2,9 9 2,2 3 0,5 3 0,14 15 1,5 3-1,5 5 0,-3 4 0,-1-3-2,-4-9 2,-8-6 1,-4-5-1,-10-8 1,-1-4-1,-2-2-2,-3-2 2,-4-8 0,-1-4 1,-5-6-1,-2-4 0,-8-10 0,-1 3 2,-1-2-2,5-1-2,1 1 2,0 5 0,5 12 0,1 2 1,2 1-1,1 3 1,3 3-1,3 2-3,1 7 3,3 5 2,5 2-2,2 0 1,12 12-1,0 1-1,-2-1 1,-1-3 0,-1-6 0,-11-7 0,1-1 0,-2-2 0,-2-1 0,-2-2 0,0-2 0,-2-2-2,-1-3 2,0-4 0,-3-3 0,-2-2 0,1 0 0,-2 1 1,-1 2-1,-1 0 1,3 3-1,-1-2-1,0 3 1,1-1-3,2 4 3,2 0 1,5 6-1,3 4 1,3 5-1,1 2 0,12 12 0,-3-6 0,-1 1 0,-2-5-1,-9-6 1,1-3 1,-2 0-1,-2-3 2,0-2-2,-3-1-1,-2-6 1,-3-4 0,-3-1 0,-4-7 0,-2-5 0,-6-10 4,-3 5-4,0-4-3,-1-1 3,2 4 1,1 5-1,9 11 0,1 1 0,2 2 0,1 1 0,0 5-1,2 2 1,1 0 1,6 5-1,2 5 0,5 6 0,10 3-2,-7-1 2,11 10 0,0 1 0,-4-5-1,-4-4 1,-9-8 1,0 0-1,-1-3 0,-2-1 0,-1-2 1,-2-1-1,-1-2-2,-2-3 2,-1 0 3,-1-8-3,-2-4-1,-4-3 1,-3-4 1,-10-4-1,7 4-2,-9-13 2,1 2 0,0 6 0,4 1-2,7 11 2,2 2 4,0 0-4,3 4-1,0 0 1,5 7 0,0-1-1,8 8 1,0 3 2,4 5-2,1 1-2,10 5 2,-2-1 1,-8-7-1,-2-1 0,1 0 0,-3-1-1,-2-2 1,-2-3 2,0-2-2,-5-9 0,-3-6 0,-4 2 0,-3-4 0,-2-3 0,-2-6 1,-9-7-1,1 2-1,1 3 1,2 0 0,8 9 0,-1 3 0,4 2 0,0 1 1,3 2-1,5 7 0,0-1 0,7 11 0,4-1 0,4 10 0,12 17 4,9 3-4,-3-2 0,-12-3 0,-1-7-4,-1-2 4,-3-3 2,-7-10-2,-2-3 0,-2-2 0,0-2-3,-5-4 5,0-2-2,-7-5 0,-2-2 0,-3-6 1,-3-3-1,-13-13 2,1 6-2,-2 0 0,2 2 0,1-6 3,5 8-3,9 7-1,-1 1 1,2 3 1,-1 1-1,2 2-2,2 2 2,2 2 0,5 13-6,4 3 6,-1-1 6,10 15-7,11 22 1,-3-16 0,-6-9 0,-2-4 0,-5-10 0,-1-2 0,-2-1 0,0-3 1,-2-2-1,-4-5 2,2 1-2,-8-8 0,-2-3 0,-3-5-3,-5-12 3,0 3 3,-2 2-3,-2-6 1,1 3-1,2 0 2,2 7-2,7 11 1,0-2-1,3 5-1,1-1 1,0 2 0,2 4 0,2 2-3,4 8 3,1 1 0,-1 2 0,4-4 1,0 2-1,1 0-1,2 2 1,-1-1 0,1 1 0,0-1 1,-1-2-1,-1-1-2,-1-1 2,-2-2 2,-1-1-2,0-2-1,-3-1 1,0-2 0,-4-7 0,-2-4 1,-2 2-1,-1 1 2,-1 0-2,0-6 0,0 1 0,0-4 0,-6-4 0,6 8 0,0 2 0,0 3 0,1-1 0,2 3 0,0-1 0,1 2 0,2 0 0,2 4 0,2 1 0,0 0 0,5 12-1,0 3 1,4 1-1,1 2 1,9 12-1,1 4 1,0-4-3,0-4 3,-3 0 2,0 1-2,-5-3 0,-5-14 0,0 1-2,0-1 2,1-1 3,-1-1-3,-1 1-2,-1-2 2,0 2 1,-3 0-1,1 1-2,-1 0 2,-1 1 0,1 0 0,0-1 1,1-1-1,0-1-1,0 0 1,0 0 0,0-3 0,0 3 2,0-2-2,-1 0 0,1-1 0,-3 3 0,0 1-4,-1-1 4,-2 2 4,-1-2-4,-1 1 1,1-1-1,0-2-2,-1-1 2,1-1 1,-2 0-1,2 2 0,0-3 0,0 1 0,1 0 0,0 0 1,0-2-1,1 0 0,1 0 0,1-2 0,0 0 0,0 0-1,0 0 1,0 0-1,-6-1 1,2-1 1,0-2-1,-2 1 1,0 1-1,0 1 0,-1-4 0,0-2-1,-1-3 1,-1-2 0,0-2 0,1 3-2,0 0 2,3 3 3,-1 0-3,2 3-3,1-1 3,0 4 1,2 0-1,1 3 0,0-1 0,2 9-1,3 0 1,0 3 0,3 1 0,-1-3-2,1 0 2,1-2 3,-2 0-3,0 0-1,1 1 1,-3-1 0,1 0 0,-2 0-2,1-3 2,-2 0 2,-2 0-2,0-2 1,-1-1-1,0-2 2,0 0-2,-5-3-3,-3-3 3,0-1 2,-2 1-2,0 0 1,-2-3-1,1-1-1,-2-3 1,-1-3 2,-8-7-2,2 4 0,7 5 0,2-1 1,-2-2-1,-7-6 2,1 3-2,7 10-2,-1 0 2,1 3-1,-1 2 1,1 1-1,2-2 1,0 4 0,1-2 0,2 2-2,2 3 2,0-1 1,2 1-1,3 3-1,2 3 1,1 1-1,1 2 1,3 0 1,0 0-1,2 0 0,1 1 0,1 0 0,1 0 0,-2 6 0,1 2 0,8 6 0,-2-4 0,-5-5 0,-1 2 0,7 9 0,-6-3 0,-4-10 1,-4-3-1,-1-3 0,-2-1-1,-2-1 1,-4-5 2,0-4-2,-4-2-1,-2-4 1,1-1 1,-3-2-1,-2-1 1,-2-3-1,-9-11-2,2 3 2,2-1-1,2 6 1,9 5 3,-2 0-3,1-1 0,1 1 0,1 2-1,1 1 1,1 2-2,0 1 2,3 1 1,0 1-1,1 3 1,3 1-1,1 2-2,0 0 2,4 9 1,2 2-1,2 2-1,2 2 1,2 1-1,1 5 1,8 8 1,1-5-1,-2 0-2,-3-2 2,-7-8 2,-1 0-2,-2-2-1,-1-1 1,-1-4 2,-2 0-2,-1-3 1,-11-14 0,-1-2-1,-1 2 0,-2-1 0,-2-1 1,0-1-1,-1-2 0,-7-9 0,1 3 2,5 6-2,8 3-1,1 0 1,-1 0 1,2 1-1,0 3 0,1 1 0,2 1-2,0 2 2,1-1 2,1 5-2,2 0-2,0 0 2,3 8 1,-1 1-1,-1 1 1,2 1-1,0 2 0,0 1 0,-1-1 0,3 1 0,-1-1-1,-1 1 1,1 1 1,-1 0-1,-1 0-3,-1 0 3,-1-2 0,0-1 0,-1-2 0,-2-1 1,1-2-1,-1-5 0,1-2 2,-1-5-2,0 1 0,-2-3 0,1-2 0,0-1 0,-2-1 0,0 2 0,1-7 0,0-2 0,1-1 1,-3-6-1,3 6 4,-2-11-4,0 1-1,0 2 1,1 7 1,0 8-1,1-6 1,0 0-1,-2-8 1,0 3-1,3 10-1,-1-5 1,0 0 3,-2-14-3,-3 6-1,4 7 1,0 10 0,1-10 0,-3-12 0,0 10 1,2 7-1,1 1-2,0 0 2,-1-1 2,1 0-2,1 1 0,0-2 0,1 2-3,-1 1 3,0 2 1,0 1-1,-1 3 0,-2-1-1,2 5 1,-1 2-1,0 5 1,0 2-2,1 2 2,0 2-3,1 2 3,1 7 0,2 11 0,0 0-2,2-7 2,-2-6 2,1 13-2,2 1-1,1-8 1,1-11 0,0 2 0,3 2 1,-1-1-1,1 1 1,0-4-1,0-2 1,-1 0-1,0-3-3,1-1 3,-3 1 1,0 2-1,-2 0 0,-1 2 0,0-2 0,-1 0 0,-1 0 2,0 1-2,0-1-2,0 0 2,-1 0 0,-1 0 0,2-4 0,-1 4 0,0-4-1,1 5 1,0-4 1,0 1-1,0-4 1,0 5-1,0-4 1,0 3-1,0-3 0,1 1-2,-1 2 2,1-3 0,-1 0 0,2-1 3,-1 0-3,-1-1-2,0 0 2,2 0-1,-1 2 3,-1-1-2,2 1 0,-1 3 0,1 0-2,-1 1 2,0 0 1,1 0-1,1-1-1,0-2 1,-2 0 2,2-2-2,-2 0 0,1 1 0,-1-2 0,1 0 0,-1-1-2,-1-1 2,0-1 1,0 0-1,0 0 1,0 0-1,0 0 0,0 0 0,0 0-2,-1 1 2,1-1 4,0 0-4,0 0 0,0 0-3,0 0 3,-3-2 1,1 0-1,1 0 0,-1 0 0,1 1-1,0 0 1,1 1 1,0 0-1,0 0-2,0 0 2,0 0-12,0 0 12,-2 3-20,-1 0 20,2 0-46,1-3 46,0 0-32</inkml:trace>
          <inkml:trace contextRef="#ctx0" brushRef="#br0" timeOffset="43283.9233">1460 429 0,'0'0'23,"0"0"-23,0 0 5,0 0-5,0 0 8,0 0-8,0 0 2,10 3-2,-1 1 3,0-1-3,1 8 0,-1 0 0,1 3 2,-6 0-2,1 14 0,0 0 3,-1 8-3,1-8 3,0 4-3,4-4 0,1 0 0,-6-7 0,6-3 2,-6-4-2,1 0 2,0-7-2,-5 4 4,0-8-4,0-3 3,0 0-3,0 0 2,0 0-2,-14-17 1,4-15-1,6-3 4,-6-8-4,1-3 1,-5 11-1,0 0-2,-1 3 2,1 0-2,0 8 2,0 2-1,5 1 1,-1 7-2,6 7 2,-1 4 1,5 3-1,0 0 0,9 10 0,5 8 0,1 3 1,-1 7-1,-5 0 0,5 4 0,0 0-1,0-4 1,1 4 2,3-4-2,-4 0-1,1-10 1,-1 3 1,-5-14-1,0 0-1,-4 7 1,0-7 2,-5-7-2,0 0-2,-5-14 2,0-7 1,-4-4-1,0-3-1,-1-4 1,-4 4 3,5 0-3,-1 7 0,6-7 0,-1 3 0,-4 0 0,4 4-2,0 0 2,0 7 2,1 0-2,4 3-2,0 8 2,0 3 3,0 0-3,4 7-1,1 3 1,5 4 0,-1 11 0,0 3 0,5 11 0,1-7 0,-1 0 0,0-1-3,0 1 3,0-4 1,-5-7-1,-4-6 0,0-1 0,0 0 0,-1-4 0,-4-13 0,-4-11 2,-1-7-2,0-1 1,0-6-1,-4 0 1,0-4-1,-1 4-1,1 0 1,-5 7 1,4-1-1,-4-2 0,5 3 0,4-1 0,0 8 0,1 0-1,-1 7 1,0 4 0,5 3 0,0 0-1,0 0-2,14 24 3,5 8 1,0 7-1,4 10-1,1-3 1,0-7 3,-1-4-3,1-3 2,-6-11-2,1-10-1,-5 3 1,-4-4 1,-1 1-1,-4-4 0,0-4 0,-5-3 0,0 0 0,0 0 0,0 0 0,0 0 1,-15-10-1,-3-22 0,-1-3 1,0-4-1,0 7-1,5 1 1,0 6 1,-5 4-1,0 3-6,5 0 6,0 8 4,5-1-4,-1 1 0,6 6 0,4 4 1,0 0 0,0 0-1,4 11-2,6 3 2,-1 0 2,0 4-2,1-1 1,-1-6-1,1-1-2,-1-3 2,1-3 1,-1-4-1,0 4 3,-4 3-3,0-4 1,-5-13-2,0-5 1,-5 1 1,-4-10-1,-1 6-1,-4 0 1,0-6 0,0-1 0,-5 0 1,5-6-1,0-1-1,4 7 1,1 0 0,0 4 0,-1 4 1,1 6-1,-1 0-1,6 4 1,-1 7 0,5 0 0,0 0 0,0 18 0,0 3 0,5 7 0,-1-3 0,6-4 0,4 11 0,0 3 0,5 8-1,0-8 1,-1 4 2,-3-8-2,-1-2 0,-5-5 0,1 1-1,-1-7 1,-4-8-1,-1-3 1,-8 0 2,4-7-2,-10-17 0,-4 3 0,-5-15 0,0-2 0,1-5 2,-1-17-2,-5-7 2,-18-35-2,0 11 2,-5 13-2,14 43-3,0 0 3,0 3 0,5 11 0,4 0-1,1 7 1,4-4 1,5 15-1,4 13 0,6 15 0,4 7-1,9 14 1,0-8 1,5 1-1,1 4 0,-1-1 0,0 1-4,-9-8 4,-5-14-8,-10-14 8,-4-7-30,-10-7 30,-8-17-34</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55:28.790"/>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EFE49647-49D2-4F38-B624-D71979F4F57B}" emma:medium="tactile" emma:mode="ink">
          <msink:context xmlns:msink="http://schemas.microsoft.com/ink/2010/main" type="writingRegion" rotatedBoundingBox="20211,6344 18483,5772 18768,4911 20496,5483"/>
        </emma:interpretation>
      </emma:emma>
    </inkml:annotationXML>
    <inkml:traceGroup>
      <inkml:annotationXML>
        <emma:emma xmlns:emma="http://www.w3.org/2003/04/emma" version="1.0">
          <emma:interpretation id="{0DE56751-C191-420E-8D89-16077B0D3318}" emma:medium="tactile" emma:mode="ink">
            <msink:context xmlns:msink="http://schemas.microsoft.com/ink/2010/main" type="paragraph" rotatedBoundingBox="20211,6344 18483,5772 18768,4911 20496,5483" alignmentLevel="1"/>
          </emma:interpretation>
        </emma:emma>
      </inkml:annotationXML>
      <inkml:traceGroup>
        <inkml:annotationXML>
          <emma:emma xmlns:emma="http://www.w3.org/2003/04/emma" version="1.0">
            <emma:interpretation id="{8AB4E882-DBCE-47F1-AF0D-02A78CA5ADA3}" emma:medium="tactile" emma:mode="ink">
              <msink:context xmlns:msink="http://schemas.microsoft.com/ink/2010/main" type="line" rotatedBoundingBox="20211,6344 18483,5772 18768,4911 20496,5483"/>
            </emma:interpretation>
          </emma:emma>
        </inkml:annotationXML>
        <inkml:traceGroup>
          <inkml:annotationXML>
            <emma:emma xmlns:emma="http://www.w3.org/2003/04/emma" version="1.0">
              <emma:interpretation id="{3ED88158-AF2F-4B81-BBA6-2601946FCD0A}" emma:medium="tactile" emma:mode="ink">
                <msink:context xmlns:msink="http://schemas.microsoft.com/ink/2010/main" type="inkWord" rotatedBoundingBox="20211,6344 18483,5772 18768,4911 20496,5483"/>
              </emma:interpretation>
              <emma:one-of disjunction-type="recognition" id="oneOf0">
                <emma:interpretation id="interp0" emma:lang="en-US" emma:confidence="0.5">
                  <emma:literal>*I*</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*p"*</emma:literal>
                </emma:interpretation>
              </emma:one-of>
            </emma:emma>
          </inkml:annotationXML>
          <inkml:trace contextRef="#ctx0" brushRef="#br0">895 14 0,'0'0'13,"0"0"-13,0 0 8,3 1-8,3 2 6,-1-1-6,0 2 9,1 0-9,-1 2 2,0 0-2,1 4 1,-1 0-1,-1 1 0,-1-1 0,1 0 4,-1-1-4,1-1 3,1 7-1,0 2-2,1 0 1,-3 2-1,3-2 1,-1-3-1,0-1 1,-1-4-1,1 1 0,1 0 0,-1 1 2,0 1-2,1 1-2,-3 2 2,2 0-2,-1-2 2,1 2 0,-1-1 0,-1-4 0,1 2 0,-1-3 0,-1 2 0,-2-1 0,2-2-1,0 0 1,0 0 3,-2-2-3,1-8 0,-1-3 2,-1 1-2,-1-1 1,-2-3-1,1-6 2,-3-3-2,-1-3 2,0 3-2,-2 1-1,0-2 1,-1-3 1,-6-12-1,2 1-1,-1 4 1,6 16 1,2-3-1,-2-1 1,2-1-1,-2 1-1,2 0 1,0 1 1,0 0-1,0 2 1,2 3-1,1 0 0,2 2 0,1 2 0,-1 2 0,2 1 0,2 3 0,-2 0-1,5 3 1,0 1 1,1 2-1,-1 1 0,0 1 0,1 0-1,-1 1 1,0 0 0,1 1 0,-1-4 4,-2 2-4,1-1-3,1 0 3,-1-5 0,-1 1 0,1 0 0,0-2 0,-3-1 0,1 4 0,0-4 1,0 1-1,-1 1-2,3-2 2,-2 1 0,0-2 1,-1 2-1,-1-1 0,0 0 0,2 1 1,-2-1-1,0 0-2,0 0 2,0 0 0,0 0 0,0 0 2,0 0-2,0-2-1,0-2 1,-2 0 0,1-2 0,-1 2-1,0 0 1,0 0 2,0 0-2,1 2-2,-1-1 2,2 0 2,0 1-2,0-1-1,0 2 1,0-1 2,0 2-2,0 0-2,0 0 2,2 6 0,1 0 0,1 1 2,-1 1-2,3 3 0,-1 2 0,2 3-1,0 3 1,0-2 2,0 0-2,1-1-2,-3-1 2,0 1 2,0 1-2,-1 1-1,0-2 1,-3-2 1,1 0-1,-2-4-1,-2 1 1,1-3 0,-3-3 0,-1-3 0,-2-6 0,-2-3 1,0-4-1,-2-2 5,-1-3-5,-1 5 1,1-2-1,-2-3 1,-2-4-1,-11-12-1,4 5 1,9 14 0,0-3 0,1 0-7,2 1 7,3 2 6,0 1-6,1 4 0,2 1 0,3 9 0,2-2 1,-2 8-1,8 10 0,1 4 0,2 3 0,7 3-1,-6-11 1,1 1 1,0 0-1,-2 0 0,-2-4 0,-2-2 1,-1-2-1,-3-2 1,-1-4-1,-3-4-2,3 0 2,-9-7 1,-2 0-1,-3 1 0,2-6 0,-1-6 0,-1-3 0,-9-15 1,2 5-1,-1 2 1,3 2-1,8 11-1,0 2 1,3 2 0,0 2 0,1 3 0,2 1 0,3 5-1,2 1 1,4 8 0,3 4 0,2 0 0,3 5 0,1 6 1,8 13-1,-7-7-1,-5-16 1,0 3 1,0-2-1,-2-2 0,-2-3 0,1-1 0,-3-1 0,-3-5 1,-2-3-1,-1 1 1,3 0-1,-9-7-1,-4-6 1,-1-7-1,-12-9 1,-1 2 0,7 8 0,-10-14-1,0 2 1,3 4 1,3 7-1,11 8-1,2 0 1,3 4 2,0 2-2,5 2-1,-2 0 1,3 0 1,4 7-1,5 6-1,3 7 1,6 4 0,11 11 0,1 3 0,1 2 0,-1-4 0,-1-8 0,-13-8 0,0 2 0,-1-5 0,-4-2 0,-2-3 3,-2-2-3,-1-2-1,-3-2 1,-1-2 0,-3-4 0,-4-2 0,-4-4 0,-3-4 0,-2-3 0,-2-2 1,-14-7-1,0-1-1,2 0 1,3 2-1,13 10 1,0 2 1,0-1-1,-1 3 1,3 3-1,1 3-1,3 2 1,0 4 0,3 5 0,3 3 2,2 6-2,4-1-1,-1 2 1,3 4 0,-3 0 0,3 1-1,-3-2 1,-1-3 1,0-3-1,0-1-3,-1-2 3,1-4 3,-2-4-3,0-2-1,-3-6 1,-3-2 0,-1-1 0,-2-2 0,-1-1 0,-3-1 0,1 1 0,-1 0 1,1 0-1,-1 0 0,1 1 0,1 2-1,2 1 1,2 3 1,2 1-1,1 5-1,4 4 1,2 2 0,4 1 0,1 4 0,3 5 0,3 5 0,15 8 0,-5-4-2,-12-14 2,-2-3 1,0-1-1,-2-3 1,-2-1-1,-3-1 1,-2-3-1,0 0 1,0 0-1,-9-11-1,-3-1 1,-3-4 2,-1 0-2,0 0-1,-1 4 1,-3-2-1,1-1 1,-1 2-1,0 1 1,3 1 1,2 2-1,1 2 0,2 2 0,-1 2 0,3 2 0,1 3-1,2 4 1,3 0-1,2 1 1,2 4 1,0-1-1,2 6 3,2 0-3,-2 0-3,-1 0 3,-1-1 0,2-4 0,0-2 1,0-1-1,-2-1 0,0-1 0,0-2 0,0-1 0,0 0-1,0-3 1,0 0 2,0 0-2,0 0-1,0 0 1,-9-6 0,-4-3 0,-1-2 1,0-1-1,-2-2-2,2-1 2,1 4 2,1 7-2,1-6-1,2 2 1,0 1 0,4 4 0,2-1 2,1 6-2,2-2-2,3 13 2,3 2 0,1 1 0,2-2-1,-1 2 1,3 3 0,0 1 0,-1-1 1,-1-2-1,0-2 1,-2-3-1,-1-3-1,-3-2 1,1-2 1,-4-5-1,0 0 0,-6-7-1,-1-1 1,-2-1-1,-1-2 1,-1 2 3,-1 2-3,-1-2-2,1 2 2,-1-3 2,3-2-2,-1 1-2,2-2 2,2 5 2,2 0-2,1 2 1,2 1-1,4 5 0,4-1-1,-1 6 1,2 0 0,0 3 0,0 0 0,0-1 0,0-3-2,1 3 2,0-1 3,-1 2-3,1 0-1,-1 0 1,-2 0 0,0-2 0,-1-1 0,-1-1 0,-1-3 1,-2-1-1,0-6 1,0-1-1,0-2-2,2-10 2,0-5 3,1-13-3,1-2-1,-1 2 1,3 2 1,-3 5-1,1 16 2,-1 2-2,1 4-3,0 0 3,-3 2-1,1 0 1,0 4 0,0 0 0,-2 1-1,0 1 0,-2 8 1,0 1-1,-1 3 1,-1 2 2,0 2-2,1-3-2,-2 0 2,-1 2 3,1 3-3,0 2 0,-1 0 0,1 0-1,0-4 1,-1-4 0,1 0 0,-2 0 1,0-1-1,1 1-1,-1 1 1,0-2 0,0 0 0,0-2 0,0 0 0,-2-1 0,0-1 0,0 0-2,0-3 2,0 0 1,1 0-1,-1-3 1,2-2-1,-1-2 3,1 0-3,0-3-2,4-1 2,-1-2 3,1-5-3,3 6 0,1-2 0,1-4 0,2-3 0,-1-2-1,3 1 1,-1 3 0,0 3 0,1 1 1,-3 2-1,2 2-1,1 2 1,-3-2 3,1 5-3,-1-1-1,1 3 1,0-1 0,-1-2 0,-1 4 0,1-1 0,1-1-1,0 2 1,1 1 0,0 3 0,1 0 1,-1 1-1,2 3-1,0 2 1,2 1 0,0 2 0,1-4 1,3 2-1,-2 1-1,1 0 1,0 1-4,-1-1 4,0 0 5,-4-2-5,2-2 0,-2-1 0,0-4 3,2-1-3,-2-3 0,2-3 0,-2-1 0,0-1 0,0 0 0,-2-1 0,1 1 2,-1 1-2,0 0-1,1 0 1,-1 0 1,2 1-1,0 2 0,2 1 0,0-1-1,2 2 1,1-1 1,1 1-1,1 1 1,2-1-1,2 0 1,-1 2-1,-2-2 0,-1 1 0,2-1 0,0-1 0,1 0 0,1 0 0,0 0 0,0 1 0,0 2 0,-1 1 0,-1 1 0,0 2 0,0 1 0,-2 0 0,1 0-1,-3 0 1,-1-1 1,-2-2-1,-2-1-1,-2-1 1,0 1 0,-1 0 0,-2-2-1,0 1 1,-2-2 0,0-1 0,0 0 0,0 0 0,-8-4 2,0 2-2,-3-4 0,-2 0 0,1-4-2,-2 0 2,-2-1 2,0 0-2,-2 1 0,0 3 0,1 2-2,1-3 2,3-2 1,1 0-1,-1-4-1,3 5 1,1-2 2,2 3-2,1-4 0,1 7 0,3 1-2,2 1 2,2 6 2,2 4-2,-1 2-2,4-1 2,2-1 0,2-1 0,5 5 1,0 1-1,1 3-1,1-1 1,0 2 0,0 0 0,-1 0 1,-1-4-1,-1-1 0,-5-2 0,-1-1-1,-2-2 1,-1-2 2,-5-3-2,-1 2-2,0-3 2,-8-6-1,-5-3 1,-3-3 1,-3-4-1,-5-1 0,-13-17 0,9 13-2,8 4 2,-12-15 3,0 1-3,2 7-1,3 0 1,11 8 0,0 0 0,2 0 2,2 0-2,3 1 0,4 2 0,3 1-1,4 3 1,5 5-1,3 4 1,6 5 1,6 5-1,-3 6-1,4-2 1,20 9 1,0 7-1,-4 1-1,0 0 1,0-9 1,-4-2-1,-17-8 0,2 2 0,1-1 0,0 0 0,1-1 1,-3 0-1,-1-1 1,-2-2-1,-2-2 1,-3-2-1,-2-1-2,-2-1 2,-2-3 0,-3-1 0,0-2 0,-2 0 0,-2-1-1,-2-1 1,-1 0 1,-2-1-1,-2 1-2,-2 0 2,-1 1 0,-1 0 0,1 0 1,-2-3-1,-4 0 0,-2 3 0,-1 0-1,-2-1 1,-2 1 0,-1 1 0,-1-1 0,0-2 0,4-1 0,2-1 0,-2-1 0,1 1 0,1 0 1,2 1-1,-1 3-3,4 1 3,0 2 2,2 1-2,1 1 0,1 6-1,1 0 1,1 1-3,1-3 3,-2 3 3,1-4-3,1 0 1,0-1-1,0-3 0,0 1 0,0-4 2,-3-6-2,1 1-1,0-5 1,4 1 0,0-2 0,-2 1 1,0 0-1,1-3-2,-1-2 2,0 1 0,0 1 0,0 1 3,2 3-3,2 3-2,1 1 2,0 2 0,3 0 0,-1 2 0,2 4 0,0 0-1,5 10 1,1 0 1,1 3-1,2 1-1,-1 0 1,1 4 1,0 2-1,2 4 0,8 4 0,-6-15 0,1 2 0,0 1-1,0 1 1,-1 0 1,-1-1-1,-1-1 0,-2-3 0,-2-1 1,-2-3-1,-3-6 0,-2-2-2,0 0 2,-5-6 1,-2-4-1,-4 4-1,-1-2 1,-3 0 1,1 0-1,0-2-1,1-2 1,1-2 1,0-2-1,-3 1-1,1 0 1,2 2 1,-1 2-1,3 3 0,1 2 0,0 0-1,2 2 1,1 0-1,1 3 1,2 2 1,3-1-1,0 6 0,1 0 0,1 5 0,2 1 0,1-1 0,0-1 0,1-2 2,-1-2-2,0 2 0,1-4 0,-3 1-1,-1-4 1,-2-3 1,-2-5-1,-1-2 0,-4-5 0,-2 0 1,0 2-1,-2-2-1,0 0 1,3 0 1,-3 1-1,0 0-1,2 1 1,-1 1-1,1 2 1,2 1-1,1 1 1,1 2 0,0 0 0,1 2 1,1 2-1,3 1 0,0 0 0,0 0 0,0 5 0,1 2 0,1 0 0,2 3 1,-1-2-1,1 2-2,-1-2 2,3-2 1,-1-2-1,0 0 2,3 2-2,0 1-2,3 2 2,1 3 1,3 2-1,1 2 1,-2-2-1,2 1 0,2-3 0,3 1 0,2 1 0,16 12 0,-2 0 0,-1-2 0,-4-4 0,-13-7 0,-1-2 0,0-3-1,0 1 1,0 2 1,-1-3-1,1 0 0,0 1 0,0-2 0,-1 2 0,-2-2 0,-3-2 0,-1 0 0,-2 0 0,-2-3 0,0 0 0,-2 0 0,0-1 0,-1-1 1,-1 1-1,-1-3-1,0 2 1,-2 0 0,2 4 0,0-7 2,-1 4-2,-1-1 0,4 2 0,-1-5-2,1 4 2,1 1 0,2 0 0,1-2 0,0 2 0,1-2 0,2 1 0,0-4 1,-1 6-1,-3-4 1,2 2-1,2 2-1,1 2 1,4-1 0,0 1 0,0 1-1,0 0 1,0 1 1,0-2-1,0 1-3,0-4 3,-2 1 4,1 0-4,-3-1 0,1 2 0,-3-2 0,1 0 0,-2 0 0,0 0 0,0-2 1,-2 2-1,0-1-1,-2 0 1,0-1 0,-1 0 0,-1-1 0,3 1 0,-1-1-1,0 1 1,1-3 2,-1 2-2,0-1-2,1 4 2,-1-4 1,0 2-1,3-1-1,-3 0 1,0-2 0,2 2 0,0-2 1,2 0-1,0 5 1,0 0-1,0-4 0,0 3 0,0 0 0,0-2 0,1 2 0,1-1 0,0 2-1,-1-1 1,1-1 0,0-3 0,-1 5 1,-1-1-1,0 0-1,0-1 1,-2 0 1,-2 0-1,2 0 0,0 0 0,1 0 0,0 0 0,1 0 0,0-2 0,0 2 0,0 0 0,0 0-3,0-3 3,0 4 3,-1-5-3,1 6-1,0-2 1,0 0 1,-2 1-1,0-1-1,0 0 1,2 0 2,0 0-2,0 0 1,0 0-1,0-1 0,0-1 0,0 4 0,0-2 0,-1 0 0,1 1 0,0-1 0,0 0 0,0 0 1,-4-1-1,1-1-1,-3 4 1,2-2 0,1 1 0,-1-2 1,0 2-1,1 0-1,-1 1 1,2-4 1,-1 4-1,-1-4-1,0 2 1,1 2 0,-1-2 0,0 0 0,-1 1 0,-1-1 1,1-1-1,-1-1-1,1 1 1,-1 2 0,1-3 0,0 2-1,-1 1 1,1 2-1,1 1 1,0 1 0,1 2 0,-1 1-1,-1 1 1,-1 2 1,1 1-1,1 0 0,0 1 0,1-1 0,-3 0 0,1-1 0,-1 6-1,-1 2 1,0-3 0,-2 0 0,-2 1-1,-1-4 1,-1-1-1,0-2 1,1-4 1,-2 1-1,1-3-1,-1-3 1,-1-3 2,3-2-2,-1-3 0,1-2 0,-1-3-1,-1-3 1,1 4 1,1-1-1,-1 3 1,1 0-1,1-1 2,-2 0-2,2 0-4,-1 1 4,-1 1 0,1 1 0,-3 1 0,3-1 0,-2 2-2,-1-1 2,-1 4 1,2-2-1,-2 0 0,1 0 0,3 4-1,3 0 1,0 0 0,0 0 0,-4 5 0,1 4 1,1 2-1,2 1-1,2-4 1,-2-1 0,0 1 0,0 0 0,0-2 0,0 1 0,0 0 0,-2 2 2,0-4-2,0-1-2,1-2 2,1-2 2,0 0-1,-2-10-1,-2-3 0,1-6 0,-1-1-3,2-4 3,-1-5 2,3 2-1,3-15-1,1 8 0,-2 8 0,0 12 0,1 1 0,2 3 1,3 3-1,-1 2-1,2 2 1,1 3 0,3 3 0,1 6 0,-2-1 0,1 6-1,-1 1 1,1-2 1,-3-2-1,1 2-2,-2-1 2,-2 2 2,0-2-2,-2 0-1,-1-2 1,-2 0-1,-2-2 1,-2 0 0,-2-3 0,-1-1 0,-2-3 0,-4-1-1,-1-2 1,-2-1 1,-2-2-1,0-1 1,0-2-1,3 3-1,3-2 1,-1 2 1,2-4-1,0 1 1,4-3-1,3 0 0,0 6 0,4 4 0,2 2 0,1 3 0,4-3 0,1 2 0,1 5 0,0 0 0,-1 4-2,1 3 2,-2 1 1,-2-2-1,-2 1-1,-1-3 1,-2 0 0,-2-3 0,-2-2 0,-2-2 0,-1 1 1,-4-4-1,0 1 1,-1 1-1,-3-3 0,3-2 0,2-2-2,0-3 2,-1-1 0,0-2 0,0 1 2,2-2-2,0 2-1,0 0 1,1 4-2,3 0 2,-1 2 1,2 0-1,2 2 2,0 0-2,2 10-3,0-1 3,0 2 2,-1-1-2,1 0-2,-2 0 2,0 2 2,-2 0-2,1-1-2,-3 1 2,-1 0 1,-4-5-1,0 1 0,-3-4 0,-1-2-1,-1-2 1,-2-4 1,0-4-1,0-1 1,2 2-1,1-1 0,1-1 0,3-2 0,2 1 0,2 0 1,1-2-1,2 4 0,2-1 0,4 2-2,1 2 2,2 2 0,2 2 0,0 2 0,0 2 0,0 4 0,0 1 0,-2 0 2,0-2-2,-2 12 0,-1-4-2,-2 2 2,-2 0 1,-4-2-1,-1-2-2,-2-3 2,-4-2 0,-2-3 0,-1 0 2,-4-6-2,3-3 0,0-4 0,1-3 1,0 0-1,0-3-1,-1-2 1,3-2 0,0 0 0,3 2 2,2 1-2,1 3 0,3 1 0,1 2-1,2 4 1,2 3 1,3 4-1,2 5 0,0 0 0,0 5-1,-1 1 1,-1 1-1,-1-1 1,-1 2-1,1 0 1,-1 2 1,-1-5-1,0 0-1,0-1 1,-2-2 1,-4-5-1,-1-3 0,-4-3 0,-2-5-2,0 0 2,-1 2 3,0-5-3,-3-1-2,5-3 2,-1 1 2,2-1-2,0 2-1,4-1 1,1 5 1,1 1-1,1 3-2,4 1 2,0 4-1,3 4 1,0 4 2,2 4-2,2 4-1,-2-3 1,1 0 2,-1 2-2,-2 2-3,-1-1 3,-3-1 2,-1-3-2,-1-1-1,-3-5 1,-3 0 2,-2-8-2,-2-2-2,-3-4 2,-2-1 2,0 1-2,-2-3-2,1-3 2,1-4 2,1 1-2,5 0 0,1 1 0,2 1 1,1 2-1,3 2-1,-1 2 1,1 3 0,1 4 0,2 3 0,0-1 0,5 9-1,1 5 1,-1-1 1,0 2-1,-1-2-2,-1-2 2,-1-1-1,-2 0 1,-2 3 1,1-5-1,-5-3 0,1-1 0,0-2 2,-2-4-2,-2 0-2,-2-4 2,-1-3 3,-3-3-3,1-3-1,0-2 1,2 0 1,-1-1-1,4 5 0,2 2 0,2 3-1,1-1 1,2 4 3,2 1-3,4 1-3,1 3 3,1-1-1,1 6 1,2 4 2,-2 3-2,0 4-2,0 0 2,-2-1 0,-1-2 0,-2 1-1,-2-2 1,-2-2-1,-2 0 1,1-5 2,-4-5-2,0 0 0,-2-1 0,0-7 1,0-6-1,0-6 0,-2-1 0,-1-3 0,3 7 0,2-5-1,2 2 1,-1 0 3,3 3-3,1 1-2,0 5 2,0 2-1,2 5 1,0 4 1,0 0-1,0 0-3,4 13 3,-2 1 3,1-6-3,1 1-2,-2 4 2,-1-1 1,1 2-1,0-1-2,-2 0 2,-2-1 0,0-2 0,-1-5 2,-3-4-2,1-5 1,-2-2-1,-2-2 0,0 0 0,2-2 0,0-6 0,0-1 0,2-2 0,1 1 0,1 0 0,1 4 0,4 2 0,1 0 0,1 4 0,1 3 0,0 1 0,2 5-1,2 4 1,0 3 1,0 8-1,-2 1-1,0-2 1,-1-3 1,-1 4-2,-3 1 1,-1-1-1,-1 2 1,-1-5 2,-3 0-2,-1-5 0,-1-2 0,-1-2 4,-1-3-4,-1-4-4,0 1 4,-2-5-1,0 0 1,3-2 1,0 2-1,1 2 0,2 1 0,0 0 0,1 0 0,2 0 0,1 3 0,1-1 0,0 2 0,5 8-1,2 6 1,2 2 0,2 5 0,-1-5 0,1 4 0,0 1 0,3 13 0,-4-2-1,-6-16 1,-1-3 1,-3-4-1,-1 2-1,-3-3 1,-3-4 1,-2-3-1,-3-3 1,-2-6-1,1-3-2,1-4 2,-1-1 2,-1 0-2,0-2 0,0 0 0,1-2-3,3 6 3,1-2 4,2 5-4,1 0 0,3 5 0,1 2-1,4 5 1,-2-1-1,5 11 1,0 1 0,2 1 0,-1 0 0,-1 3 0,0 0 1,-1 0-1,-2-1-1,0-2 1,-2-2-1,-2-3 1,0-1 1,-2-3-1,-1-6 1,-2-3-1,-2-4-2,-2-2 2,1-1 0,-1-1 0,0-5 3,3 0-3,0-4 0,1 5 0,4 0 0,1 5 0,4 1-1,1 4 1,3 6-2,1 5 2,0 3 1,0 5-1,0 0 0,0 0 0,-1 0-1,-3 0 1,-1-2-1,-2 0 1,-2-2 1,-1 1-1,-3-4 1,1-2-1,-2-2 1,-2-2-1,0-2 0,0 1 0,-2-4 0,1-2 0,-1-5-1,2 0 1,0-3 1,2 1-1,2-2 1,1 3-1,3 0 0,1 3 0,0 6 1,1 1-1,1 0-2,0 0 2,2 4 0,1 0 0,0 2-1,1 6 1,-3 2 1,1 2-1,-1 1-2,1 2 2,-3-2 1,1-2-1,-2-2 1,-2 0-1,1-1 0,-3-2 0,-1-4 0,-6-4 0,1-5 0,-1-1 0,0-5 0,2 1 0,0-3 0,2 0 0,0 5 1,0 0-1,4 2 0,-1 3 0,0 0 0,3 1 0,-1 1-1,0-4 1,2 7 0,0 0 0,0 0-2,4 6 2,1 2 0,0 4 0,-1 0 2,-1 2-2,1 0-1,-2-1 1,0-4-1,-2 2 3,0-3-2,-2 0 0,-2-3 0,1-1 0,-1-1 0,-1-2-1,-1-2 1,1-4 1,2-1-1,-1-4 0,2-1 0,2-2 0,2-1 0,2 1 1,3 1-1,3 1 0,5 3 0,2 3 0,1 0 0,3 1 0,2 2 0,2 0-1,-2 3 1,1 0 1,-1 3-1,2 0-1,-1 2 1,1-1-1,-2 3 1,0 0 1,-1 1-1,-3 2 1,-1 0-1,-2-1-2,-2 0 2,-1 0 1,-3 0-1,-3-4-2,-1 9 3,-4-2-1,-2 2 1,-2 0-1,-2-2-2,-1 0 2,-2 1 2,0-5-2,0-1-3,-1-4 3,1 0 0,0 1 0,0-3 3,-2-4-3,2-2 1,0-6-1,2-2 1,1-3-1,2 2-1,2-5 1,2-2 0,3-2 0,4-13 0,2 6 0,-4 13 1,0 4-1,2 1 0,0 2 0,2-1 0,-1 4 0,1-1-3,-2 3 3,0-1 4,-2 1-4,-2-2-2,1 8 2,-3-5-1,1 3 1,-1 0 0,-1-1 0,0 3 1,-1 2-1,1-2 0,-2-2 0,0 0-2,0 2 2,-2 2 0,1 2 0,-1 0-1,0 1 1,-1 1 3,-1 0-3,-1-1-2,-1 1 2,1-2 1,0 0-1,-1-1-1,1-1 1,0-1 1,-1-2-1,1-1 0,2-1 0,-1-2 0,0-2 0,1-2 3,1-2-3,0 1-3,2-2 3,0 1 2,2-4-2,0-3 0,1 2 0,1 1-2,0 4 2,-1-2 1,1 3-1,-1 1-1,-1 3 1,0 2-2,0-1 2,-2-1 2,0 0-2,-2 2-1,-2 0 1,4 2-1,0 0 1,-5 4 1,-2 0-1,0 4 0,1 0 0,1 4 0,0 0 0,-1-3 1,1-1-1,0 11 0,-1 5-1,-1 13 1,2 2 0,-2-16 0,1-6-1,-1 2 1,0-1 0,0 4 0,-2-8 0,0 1 0,1-6 1,-1 2-1,2-3 1,-2-1-1,2-3 0,-1 1 0,5-1 0,-1-1 0,1-1 0,-3 0 0,1-2 0,-2-2 0,0 1 0,0-3 0,-2-3 0,0-1 0,0 0 0,0 2 0,0-5 0,1-2 0,-3 3 0,2-2 0,0 4 0,0 0 0,2 0 0,-2 2 0,0 2-2,0 0 2,2 1 1,0-2-1,0 2-1,0 2 1,0 1 1,2 1-1,-2-1 0,1 0 0,1 3-2,1 1 2,1 1 0,-1 2 0,2 1 3,1 0-3,-1 1-3,2 3 3,0-3 1,0-1-1,-2 2 1,2-2-1,0-3-1,-2-1 1,1 0 0,-1 0 0,0-1 1,-2-1-1,-1 1-1,0-2 1,-1 1 0,3-2 0,-2-2 2,1-3-2,-1 0 0,-1-1 0,1 0-2,-2-2 2,0 0 2,2 2-2,-1 1 1,1 0-1,0-1-3,1 4 3,2 0 1,2 2-1,0 0 0,2 7 0,2 2 1,1 1-1,0 0 0,1 1 0,-3-6-1,1 5 1,-1-2-1,1 0 1,-1-2 1,1 2-1,-1-1 0,-1-2 0,0-1 1,0-1-1,-2-5 0,0 2 0,-2-6 0,2 0 0,-2 1 0,2-1-1,-2-6 1,-1-2-3,-1-2 3,-3-1-18,0 2 18,-2 1-68</inkml:trace>
        </inkml:traceGroup>
      </inkml:traceGroup>
    </inkml:traceGroup>
  </inkml:traceGroup>
</inkml:ink>
</file>

<file path=ppt/ink/ink2.xml><?xml version="1.0" encoding="utf-8"?>
<inkml:ink xmlns:inkml="http://www.w3.org/2003/InkML">
  <inkml:definitions/>
  <inkml:traceGroup>
    <inkml:annotationXML>
      <emma:emma xmlns:emma="http://www.w3.org/2003/04/emma" version="1.0">
        <emma:interpretation id="{12AC1F3C-F448-46B3-A96A-0407D42B4AE1}" emma:medium="tactile" emma:mode="ink">
          <msink:context xmlns:msink="http://schemas.microsoft.com/ink/2010/main" type="writingRegion" rotatedBoundingBox="13113,10310 18535,10009 18619,11531 13197,11832"/>
        </emma:interpretation>
      </emma:emma>
    </inkml:annotationXML>
  </inkml:traceGroup>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40:40.616"/>
    </inkml:context>
    <inkml:brush xml:id="br0">
      <inkml:brushProperty name="width" value="0.21167" units="cm"/>
      <inkml:brushProperty name="height" value="0.21167" units="cm"/>
      <inkml:brushProperty name="color" value="#FFFFFF"/>
      <inkml:brushProperty name="fitToCurve" value="1"/>
    </inkml:brush>
  </inkml:definitions>
  <inkml:traceGroup>
    <inkml:annotationXML>
      <emma:emma xmlns:emma="http://www.w3.org/2003/04/emma" version="1.0">
        <emma:interpretation id="{43BC711D-05DB-4AB0-BD09-B21D9DBB20A5}" emma:medium="tactile" emma:mode="ink">
          <msink:context xmlns:msink="http://schemas.microsoft.com/ink/2010/main" type="writingRegion" rotatedBoundingBox="18304,9825 15441,5928 15696,5740 18559,9638"/>
        </emma:interpretation>
      </emma:emma>
    </inkml:annotationXML>
    <inkml:traceGroup>
      <inkml:annotationXML>
        <emma:emma xmlns:emma="http://www.w3.org/2003/04/emma" version="1.0">
          <emma:interpretation id="{ED93FAD0-C03F-45CC-9ABD-AF5E6FEFD312}" emma:medium="tactile" emma:mode="ink">
            <msink:context xmlns:msink="http://schemas.microsoft.com/ink/2010/main" type="paragraph" rotatedBoundingBox="18304,9825 15441,5928 15696,5740 18559,9638" alignmentLevel="1"/>
          </emma:interpretation>
        </emma:emma>
      </inkml:annotationXML>
      <inkml:traceGroup>
        <inkml:annotationXML>
          <emma:emma xmlns:emma="http://www.w3.org/2003/04/emma" version="1.0">
            <emma:interpretation id="{9DDB9215-3FA8-453C-8840-FAB2EEC30CE5}" emma:medium="tactile" emma:mode="ink">
              <msink:context xmlns:msink="http://schemas.microsoft.com/ink/2010/main" type="line" rotatedBoundingBox="18304,9825 15441,5928 15696,5740 18559,9638"/>
            </emma:interpretation>
          </emma:emma>
        </inkml:annotationXML>
        <inkml:traceGroup>
          <inkml:annotationXML>
            <emma:emma xmlns:emma="http://www.w3.org/2003/04/emma" version="1.0">
              <emma:interpretation id="{E1D01946-41AB-45C7-818F-1A823D5EC52F}" emma:medium="tactile" emma:mode="ink">
                <msink:context xmlns:msink="http://schemas.microsoft.com/ink/2010/main" type="inkWord" rotatedBoundingBox="16420,7251 15446,5924 15682,5750 16657,7077"/>
              </emma:interpretation>
              <emma:one-of disjunction-type="recognition" id="oneOf0">
                <emma:interpretation id="interp0" emma:lang="en-US" emma:confidence="0">
                  <emma:literal>•</emma:literal>
                </emma:interpretation>
                <emma:interpretation id="interp1" emma:lang="en-US" emma:confidence="0">
                  <emma:literal>y</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814-1503 0,'-4'-11'52,"0"-10"-52,-3-4 5,-4 4-5,-2-2-2,-2-4 2,-9-25 1,0 9-1,-2-1 3,2-1-3,5-2 1,-3 6-1,-4-3 1,-4-2-1,-5 11 3,-2-16-3,-2-1 0,-7-12 0,3 12-1,13 4 1,-3-1 0,-2 5 0,-4-7 1,2-1-1,-10-8-1,1 21 1,9 8 2,2-2-2,9-3-2,-2 6 2,9 12 0,-3 0 0,0 5-3,0 1 3,3 6 0,-1-2 0,5 4-2,4 0 2,3 0-1,3 3 1,5 2 3,0-1-3,9 17-1,4 0 1,2 1 4,5 2-4,-3-4 4,5 5-4,4 4-1,19 19 1,3-5 0,2-2 0,2 2 0,-6 4 0,-1-1 2,5-8-2,0 0 0,-2 5 0,0 10 3,2 3-3,-11-13 1,-7 10-1,-6-8-2,0-5 2,-8-8 0,12 20 0,3 0 2,1-13-2,-1 4-1,-3 1 1,-1-11 4,-14-10-4,0-4 0,-2 1 0,-2-7-1,-2-1 1,-3-5 1,-2-3-1,-6-11 0,-2-6 0,-3 3 0,-1-3 0,-3-4 0,-4-7 1,-14-20-1,-1 15 0,8 5 0,-12-24 1,5 5-1,1 13 1,-2-7-1,-3 0-2,1-6 2,-1 11 0,-2-1 0,1 3 1,-1-15-1,2 11 1,3 3-1,4-3-2,0 1 2,2 4 1,9 14-1,0-1-1,-1 2 1,1 5-1,2 2 1,2 3 1,3-1-1,-1 3 0,2-1 0,1 3-1,2 0 1,-1 4-1,1-1 1,0 1 1,4 0-1,0 0 1,-5-2-4,3-1 3,0-2 1,0 2-1,0 3 1,2 0-1,0 0-1,0 0 1,-5-7 1,3 2-1,-2 2 0,2-2 0,-1 2 1,1 1-1,0 2-2,2 0 2,0 0 2,0 0-2,4 5 0,3 0 0,4 3 0,2 7 0,4 6 3,3 5-3,8 20 2,2 1-2,3 10-3,10-8 3,-4-1-1,0 6 1,11 8 2,0-2-2,-11-3 0,-6-14 0,4 2-2,-2 6 2,-1-2 2,-1-10-2,-7-5 0,-13-10 0,0-6-2,-2 2 2,-3-7 1,-1 0-1,-3-5-1,-2 0 1,-2-6 0,0-2 0,-10-5-1,-6-2 1,-3-1 0,-3 2 0,0-6 1,-1-4-1,-6-7 0,-18-14 0,-3 1 0,0-3 0,2-4 2,0 1-2,7 1 0,2-12 0,-11-9-1,4 5 1,12 10-3,-1-2 3,2 6 2,5 9-2,11 15 2,2-1-2,-1 2 0,3 2 0,2 5 0,3 1 0,1 2 0,3 3 0,2 5-3,2 0 3,2 10 3,4 1-3,7 9 0,3 2 0,3 11-3,14 16 3,2 6-1,6 13 1,-6-24 1,-9 2-1,0 3-1,2-8 1,-2-1 1,0-1-1,0 0 0,-2-3 0,-11-16 0,0-2 0,0-4 0,-2 1 0,0-5 2,-3-2-2,-1-5-1,-3-1 1,-2-7 0,-2-5 0,-4-6-1,-2-5 1,-3 1 3,-2-1-3,-4-3-1,-13-22 1,-1 7 0,3 6 0,11 7 1,-11-21-1,0 0 0,-2 5 0,0 1-1,1-5 1,4 4 2,1 3-2,0-5 0,0-5 0,1 3-1,3 12 1,8 15 1,-1-4-1,0-3 1,-4-10-1,6 13 0,2 7 0,1-2-1,2 7 1,-1 1-1,1 2 1,2 1 0,0 4 0,-1 5-4,3-2 4,0 11-14,0 5 14,0 4-60</inkml:trace>
          <inkml:trace contextRef="#ctx0" brushRef="#br0" timeOffset="-4684.9278">2592 788 0,'0'0'13,"0"0"-13,0 0-1,0 0 1,0 0-2,0 0 2,0 0 1,0 0-1,0 0 1,0 0-1,0 0 12,-2-1-12,2 1 5,0 0-5,0 0 7,0-2-7,0 2 2,0 0-2,0 0-1,0-3 1,0 4 1,0-1-1,0 0 1,2 5-1,-2 3 4,3 4-4,-1-2 3,-2-1-3,0 4 0,0 2-1,0-4 1,0 4 3,-2-2-3,2-1-2,0-1 2,2-1 3,0 1 0,0 1-3,0-1 1,3-5-1,-3 1 0,0 1 0,0-1 1,0-6-1,-2-1 0,0 0 0,0 0 1,0 0-1,0 0-2,2-5 2,3-4 0,-3-1 1,0-2-1,0 1 2,-2 1-2,2 2-3,-2 0 3,0 0 0,0 0 0,0 1 0,0 1 0,-2-1 0,2 4 0,0-4 1,2 2-1,1-3 0,-1 2 0,0-1 0,-2-1 0,2-2 0,-2 1 1,0 1-1,0-2 0,0 2 0,0 1-2,0 2 2,0 0 0,2 2 2,-2-2-2,0 4 1,0-1-1,0 2-1,0 0 1,2-2 1,-2 2-1,0-6-1,0-1 1,0-3-1,0 4 1,-2-1 3,2 3-3,0-1 0,0 1 0,0 1 2,0 2-2,0 1 0,0-4 0,0 4 0,0 0 0,0 0 4,0 0-4,0 0-4,0 0 4,0 0-2,0 0 2,0 0 2,0 0-2,0 0 1,0 0-1,0 0 0,0 0 0,0 0 1,0 0-2,0 5 1,0 0 0,0 2 0,2-3 1,1 1-1,-1 2 0,0-1 0,2 1 2,-1-1-2,1 1 1,-2-1-1,0 1 0,0-1 0,1 1 0,-1-1 0,0 3-1,0-1 1,0-2-2,0 1 2,1-1 3,-1-1-3,0 0 0,0 0 0,0 1 0,0-2-3,1 1 3,-1-4 2,0 4-2,0 2 2,0-4-2,0 2-1,1-2 1,-3 2 0,0 1 0,0-1 0,0 0 0,0 2 0,2-2 0,-2-2 0,0 2 0,-2 0 0,4-2 0,-2 3 0,2-1 0,-2 0 0,2 0 0,0-2 0,-2 1 0,0-4-1,0 0 1,0 3 1,0-3-1,0 3 0,0-3 0,0 0 0,0 0 0,0 0 0,0 0 0,0 0 0,0 0 0,0 0-1,0 0 1,0 2 3,0-2-3,0 0-3,0 0 3,0 0 0,0 0 0,0 3 3,0-3-3,0 0 0,0 0 0,0 0 0,0 0 0,0 0-2,0 0 2,0 0 0,0-3 0,0-1 0,0 3 2,0 1-2,0 0-2,0 0 2,0 0 4,0 0-4,0 0-1,2-5 1,1-2 0,-3-2 0,0 0 0,0-2 0,0 0-1,0 3 1,0-1 2,0 5-2,-3-5 1,3 1-1,0-3-1,-2-1 1,0 1 1,0-2-1,0 2-1,0-1 1,-3 2 0,3 2 0,2 2 1,-2 1-1,2 0-1,-2 2 1,2 1 1,0-1-1,0 0 0,0-1 0,0 3 0,0-2 0,0-1-1,0 1 1,0 0 0,0-1 0,0 1 0,0 0 0,0 0 0,0-2 0,0 2 0,0-2 0,0 0 0,0-2 0,0 2 0,0 5 0,0 0 0,0 0 0,0-1 0,0 1-1,0 0 1,0 0 0,0-2 0,0 2 0,0 0 0,0 0 0,0-3 0,0 1 0,0 2 0,0 0 0,0 0 1,0-1-1,0 1 0,0 0 0,0 6 0,0 4 0,0 0 0,0 1 0,0 0-1,0 3 1,0-5 0,2 6 1,-2 0-1,0-2-1,0 0 1,0-4 0,2 3 0,0-2 1,0-4-1,1 1-1,-1 1 1,0 2 1,0-4-1,2 5 0,1-1 0,-1 2 0,0-4 1,1-2-1,-1-1-1,1 0 1,-1 0 0,2 0 0,-1-4 1,-1 4-1,0-1 1,-1 2-2,-1 4 1,0-2 0,0-2 0,0-1 0,-2 0 0,0-3 0,0-2 0,0 5-2,0-7 2,0 2 1,0 2-1,0-2 1,0 0-1,0 0-1,-2 0 1,2 0 0,0 0 0,0 0 2,0 0-2,-4 0 0,4 0 0,-7 3 0,1-3 0,1 0-2,1 2 2,0-2 2,-3 1-2,1-1-2,-1 0 2,1-1 0,-3-1 0,0 0 1,1 1-1,-1-2-1,0-1 1,1-1 0,1 0 0,1 1 0,-1 0 0,0 1-2,1 3 2,2-5 2,-3 4-2,1 1 2,1 0-2,1 4 0,0 3-1,-1 1 1,3-5 1,0 2-1,0 0-1,0-2 1,2-3 0,0 0 0,0 0-1,-3 7 1,1-1-1,2 3 1,0-3 1,0 2-1,0 0 0,0-1 1,0-2-1,0 0-1,0-2 1,0 0 0,0-3 0,0 0 0,0 0 0,0 0 0,0 0 0,0 0-1,0 0 1,0 0 2,0 0-2,0-5-2,-2 0 2,0-1 3,0-1-3,0 1-3,-1-1 3,1-4 2,-2-2-2,2-2 1,-3 1-1,1-4 0,0 1 0,-1 1-2,1 3 2,0 0 2,-1 5-2,1 1-4,0 1 4,1 1 1,1 0-1,0 2 3,0 0-3,-2-1 0,-1 3 0,3-3-2,-2 1 2,2 2 0,-1-1 0,1-1-1,0 1 1,0 0 2,0 1-2,2 1-1,0 0 1,0 0 1,-2-2-1,2 2-1,-5-3 1,1 0 0,2 1 0,-1 0-1,1 1 1,0-2-1,0 1 1,2 2 1,0 0-1,-2-2 0,2 2 0,-2-1 1,-1-3-1,1 1-2,-2-2 2,2 2 0,0 0 0,-1 0 2,3 1-2,0 2 0,0 0 0,0 0-1,0 0 1,0 0-1,0 0 1,3 5 0,-3 0 1,2 0-1,-2-2 0,0 2 0,2 0-3,-2-2 3,0 0 3,0 2-3,0-2-3,0-3 6,-2 2-3,2-2-1,-2 3 1,2-3-3,0 0 3,0 0-7,0 0 7,-5 0-13,1-2 13,-3 1-42</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41:48.715"/>
    </inkml:context>
    <inkml:brush xml:id="br0">
      <inkml:brushProperty name="width" value="0.07938" units="cm"/>
      <inkml:brushProperty name="height" value="0.15875" units="cm"/>
      <inkml:brushProperty name="color" value="#FFFFFF"/>
      <inkml:brushProperty name="tip" value="rectangle"/>
      <inkml:brushProperty name="rasterOp" value="maskPen"/>
      <inkml:brushProperty name="fitToCurve" value="1"/>
    </inkml:brush>
  </inkml:definitions>
  <inkml:trace contextRef="#ctx0" brushRef="#br0">433 430 0,'0'0'38,"0"0"-38,0 4 1,-3-4-1,3 0 0,-2-7 2,0-3-2,-3-6 5,1-4-5,-1 0 5,-2 3-5,1 0 2,-3-2-2,-1-2 0,-1-2 0,0-1 1,-3-3-1,-6-7 0,11 11 0,0 1 2,0-1-2,-3 0 1,1 3-1,2 1-1,0 6 1,2-1-1,0 4 1,3 1 1,1 6-1,1 3 0,2 0 0,2 9 3,3 4-3,2 1-2,-1 1 2,-1 0 0,2 6 0,2-6 1,2 2-1,1 3 1,1 1-1,1 1 1,2-7-1,-1 2 1,4-5-1,-3-2 1,-1 2-1,1-1 1,0 0-1,0 3 0,0 0 0,2 1 3,0 0-3,0 4 6,-2 0-6,0-1-3,-2-4 3,-3 5 0,0-2 0,-2 3 1,-2-5-1,-2 2 0,-1-6 0,1 1 0,-3-6 0,0 1 1,1-2-1,-1-3 0,-2-2 0,-2 2 0,2-2 2,0 0 0,-12-16-2,-1 3 1,-3-3-1,-2-4 2,0-4-2,-1-3 0,-10-15 0,4 9 0,7 20 0,0-3-1,0 1 1,-1 0 1,1-1-1,2 3-1,3 1 1,-1 2-4,3 3 4,-1 0 6,3-3-6,0 3-3,3 4 3,-1-2 1,2-1-1,1 1 1,-1 4-1,3-3-2,0 6 2,2-2 1,0 0-1,0 0-1,0 0 1,2 12 0,2-2 0,5 5 2,1 1-2,1-3-1,5 4 1,0 4 2,-1 2-2,1 0 0,0-1 0,-2-4 0,-1-2 0,-1 1-1,-1-5 1,-2 3 2,0-5-2,0-1-1,-2-4 1,-2-2 1,-1 1-1,-2-3 0,-2-1 2,0 0-2,0 0 4,-6-7-4,-1-3 0,-4-7 0,-3-3 0,-4-4 0,0 4 2,-3 1-2,-1-3 0,3-2 0,1 2 0,0 1 0,2 1-1,0 6 1,3 3-1,1 4 1,1 8 2,2 11-2,2 0-1,3 9 1,1 6 0,3 5 0,3 18 0,-1-6 0,0-5 1,0-9-1,1 15-1,-3-10 1,-3-16 2,1 0-2,0-6-3,0 1 3,-3-5 2,1-6-2,-5-5 4,-3-3-4,-1-12 2,-3-2-2,0-4-1,0 4 1,0 0-3,0-3 3,3 0 1,1 0-1,1 3 0,0 0 0,2 2 2,-1 2-2,4 3-2,-1 2 2,2 5-1,1 0 1,-1 5 0,5 0 0,0 0 0,5 17 0,2 0 0,4 0 0,3 2 0,-1 4 0,1-4 1,-3-2 2,-2 2-3,-4-6-4,-3-4 4,-2-7 1,0-2-1,0 0-2,-9-16 2,0-2 0,-3-6 0,1-3-7,-9-14 7,2 5-19,6 16 19,1-4-62</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42:07.859"/>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B96B3F03-00BA-4A40-B652-1E048F5ECD40}" emma:medium="tactile" emma:mode="ink">
          <msink:context xmlns:msink="http://schemas.microsoft.com/ink/2010/main" type="writingRegion" rotatedBoundingBox="16992,5180 20307,4798 20589,7251 17274,7633"/>
        </emma:interpretation>
      </emma:emma>
    </inkml:annotationXML>
    <inkml:traceGroup>
      <inkml:annotationXML>
        <emma:emma xmlns:emma="http://www.w3.org/2003/04/emma" version="1.0">
          <emma:interpretation id="{5C73597C-6276-4456-87D8-7B6DCDCFA8A0}" emma:medium="tactile" emma:mode="ink">
            <msink:context xmlns:msink="http://schemas.microsoft.com/ink/2010/main" type="paragraph" rotatedBoundingBox="18109,6080 17113,6199 16991,5183 17987,5063" alignmentLevel="1"/>
          </emma:interpretation>
        </emma:emma>
      </inkml:annotationXML>
      <inkml:traceGroup>
        <inkml:annotationXML>
          <emma:emma xmlns:emma="http://www.w3.org/2003/04/emma" version="1.0">
            <emma:interpretation id="{3197AB0D-D499-4CF8-81F3-1E0AD713D37A}" emma:medium="tactile" emma:mode="ink">
              <msink:context xmlns:msink="http://schemas.microsoft.com/ink/2010/main" type="line" rotatedBoundingBox="18109,6080 17113,6199 16991,5183 17987,5063"/>
            </emma:interpretation>
          </emma:emma>
        </inkml:annotationXML>
        <inkml:traceGroup>
          <inkml:annotationXML>
            <emma:emma xmlns:emma="http://www.w3.org/2003/04/emma" version="1.0">
              <emma:interpretation id="{BAE32BB4-1ACF-442B-BD26-F37919603E04}" emma:medium="tactile" emma:mode="ink">
                <msink:context xmlns:msink="http://schemas.microsoft.com/ink/2010/main" type="inkWord" rotatedBoundingBox="18109,6080 17113,6199 16991,5183 17987,5063"/>
              </emma:interpretation>
              <emma:one-of disjunction-type="recognition" id="oneOf0">
                <emma:interpretation id="interp0" emma:lang="en-US" emma:confidence="0.5">
                  <emma:literal>*pa*</emma:literal>
                </emma:interpretation>
                <emma:interpretation id="interp1" emma:lang="en-US" emma:confidence="0">
                  <emma:literal>*p*</emma:literal>
                </emma:interpretation>
                <emma:interpretation id="interp2" emma:lang="en-US" emma:confidence="0">
                  <emma:literal>*d*</emma:literal>
                </emma:interpretation>
                <emma:interpretation id="interp3" emma:lang="en-US" emma:confidence="0">
                  <emma:literal>*a*</emma:literal>
                </emma:interpretation>
                <emma:interpretation id="interp4" emma:lang="en-US" emma:confidence="0">
                  <emma:literal>*pi*</emma:literal>
                </emma:interpretation>
              </emma:one-of>
            </emma:emma>
          </inkml:annotationXML>
          <inkml:trace contextRef="#ctx0" brushRef="#br0">807 348 0,'0'-3'30,"2"4"-30,-2-1 2,5 2-2,-3-2 0,2 3 0,1-3 10,-3 4-10,1-4 10,-1-2-10,0 0 3,-2-8-3,-2 2 0,0-1 3,-3 1-3,0-2 0,-1-4 0,-3-1 0,0-2 0,-3-4 0,-1-1 0,-1 2 1,0 1-1,1 2-2,-1 3 2,1 1-2,1 1 2,-1 3-1,1 1 1,3 1 0,2 4 0,1-1 2,1 3-2,1 1-1,4 0 1,0 0-1,0 0 1,2 5 2,2 0-2,3 3 4,0 4-4,2 2 1,2 3-1,3 3 6,0 1-6,-1-1 1,1-5-1,-1-3-1,1 0 1,-3-2 2,1 4-2,-1-4-2,-2 0 2,-2-3 2,-3-2-5,-1-1 3,-8-9 0,-2-6 7,-2-4-7,-2-5-1,-3-6 1,1 1 0,-1 4 0,0-3 2,1 1-2,-3 2 0,2 2 0,3-1-1,0 1 1,4 4 2,2 5 0,3 3-2,2 7 1,0 0-1,9 12-1,0-2 1,3 2 2,3 5-2,1 5 0,2 4 0,14 18 0,-2-10 0,-14-15-1,-3-1 1,3-1 0,-2 4 0,-1-6 5,-1 0-5,-1 1 0,-2-6 0,-4 0 0,1-8 0,-1-2 2,-7-12-3,-1-2 1,-1-3 0,-3-3 0,3-6 0,-3 3 0,0-3 2,-2 4-2,-3 1 0,1 6 0,0 0 0,-1-4 0,1 2-1,0 5 1,-1 5 1,1-3-1,2 2 0,2 3 0,0-2-1,3 5 1,-1 0 0,3 4 0,2-2 0,5 10 0,1-3 2,1 3-2,0 1 0,2 0 0,0 1-1,0 0 1,0 2 0,-2-1 0,0-1 0,0 0 0,-3-5 0,1 0 0,-3-2 1,0-3-1,-2-2-1,0 0 1,0 0 0,0 0 0,-4-4 0,-3 3 0,2-1 0,1 2 0,-1 0-2,5 0 5,-4 8-3,2 3 0,-1 1 0,3-2 1,3 2-1,1 1 0,1-1 0,1 9 0,1-4 0,2 5 0,-2-2 0,-2-3 2,1 0-2,1 0 2,2-5-2,-2 2 1,0-4-1,0 2-2,0-2 2,-1 4-2,1-3 2,0 1 2,0 0-2,0 4 0,-1-5 0,1 3 0,0-2 0,-2 0 0,-1-4 0,1 1 1,-1-2-1,1 1-1,-3-1 1,2 0 0,1 1 0,0-1 0,-1-3 0,1-4 0,-1 1 0,1 3 1,-3-1-1,3-5-1,-3 7 1,0-6 0,0-1 0,-2 0 1,0 2-1,0 0-1,3-1 1,-1 1 1,-2 0-1,2 1-2,-2-1 2,0 4 1,0-4-1,0 0 1,0 0-1,0 0-1,0 3 1,2 1 0,-2-3 0,0-1 1,0 0-1,0 0-1,0 0 1,0 0 2,0 0-2,3 2 1,-3-2-1,0 0 0,0 0 0,0 0 0,0 0 0,0 0 0,0 0 0,0 0 0,0 0 0,-7 2 2,0-1-2,0 1-1,0 0 1,1 3 0,-1-2 0,0 1 2,-2 1-2,2-4-1,0 3 1,1-2 0,-1 1 0,0-1 0,2-1 0,-1 1 2,-1 0-2,0-4 1,0 0-1,0 1 0,3-1 0,-3 0-3,3 1 3,-1-1 2,0 2-2,5 0 1,0 0-1,0 0 0,-6 0 0,-1 0-1,-2 0 1,0-2 1,0 0-1,0 2 1,-1 0-1,1-1-1,-2 1 1,2 0 0,-2-4 0,-1 1 2,3 3-2,-2-5-3,0 1 3,-1 1 1,3 0-1,0-2-1,-2 3 1,2 4-1,2-6 1,0 6 1,3-2-1,-1 2-1,5-2 1,-2 0 1,2 0-1,0 0-1,0 0 1,0 0 2,0 0-2,0 0 0,0 0 0,4-2-2,3 2 2,2 2 1,2 1-1,3 0 0,0-1 0,2 1 1,-1 1-1,1-2 0,-2 1 0,-3-1-1,1 1 1,-1-1-2,-2-2 2,0 1 3,0-1-3,0 0 0,0 2 0,0 0 0,3 0 0,-3-1 1,0 1-1,0 0-1,0-1 1,-2-1 2,0 2-2,-1 0-2,-1-1 2,-1 1-1,1-4 1,0 2 0,-1-1 0,1 2 2,-1-1-2,-2 2-1,3 0 1,-1 0-1,1-2 1,0 3 0,-1 0 0,1-1 2,-1-2-2,1 2 0,-1 1 0,1 1 1,-1 1-1,1-4-3,-1 3 3,1-3 3,-1 1-3,1 0-2,0 0 2,-3-1 1,-2-1-1,0 0 0,0 0 0,0 0 1,0 0-1,0 0-2,0 0 6,0 0-4,0 0-2,-5-1 2,-2-3-1,-2 1 1,-2-1 3,-3-1-3,1 2 1,-3-1-1,-2-2-1,0 1 1,0-4-1,-1 1 1,-1 2 1,-5 1-1,0 0-1,-2 0 1,0 2 2,-3-2-2,3 3 1,0 0-1,0 2-2,-1 0 2,6-3 2,1 3-2,1 0 0,-1 0 0,1 0 0,0-2 0,1 6 0,1-3 0,2 1 0,3-5 0,1 6 1,1-3-1,2 2-1,0-7 1,0 5 0,2-2 0,0 2-1,1 2 1,1-1 1,0-1-1,5 0 0,0 0 0,0 0 0,-4-3-1,2 3 1,2 0 1,-3 7-1,1-1 0,0 1 0,0 3 2,2-3-2,0 2-1,0-1 1,0-1-1,2 0 1,0-2-1,-2-2 1,2 1 0,-2-4 0,0 0 0,7-7 1,0 0-1,-2 0 2,-1 4-2,1-2 1,-1 1-1,1 3-3,-1 1 3,1 3 1,-1 6-1,3-1-1,0 4 1,0 3 0,-1-3 0,1 0 0,0 4 0,0 1-2,0 1 2,-1-1 4,-1-1-4,0-3 0,-3-3 1,0-1-1,0-2-2,1-2 2,-3-5 0,0 0 2,0 0-2,0 0 1,0-2-1,0 2 0,0-3 0,0-2-1,0 3 1,0 2 2,2-5-2,0-4 0,3-1 0,-1 0-2,-1-2 2,1 2 0,3-9 3,0 4-3,-1-1 0,1 3 0,-2 3 0,2-1 0,-1 1 0,-1 3-1,-1 1 1,3-1 1,-2-2-1,-1 2-1,3 1 1,0 2 1,-3-3-1,3-1-1,0 3 1,0 3 0,0-1 0,0-1 0,-1-1 0,3 7-1,-2-4 1,0 1 3,0-5-3,0 3 1,-3 0-1,1 1 0,-1-1 0,-2 1-1,1 0 1,-1 2 0,-2 0 0,0 0 0,0 0 0,0 0-1,0 0 1,-7 5 0,0 0 0,1 4 0,-1-7 0,0-2 0,-2 3 1,0 5-1,0 4 0,0 0 0,-3 0 0,1-2 0,0 2 1,2 2-1,-3 0-1,3-6 1,2-1 1,1 0-1,1 1-1,1-1 1,1-4 1,-1 2-1,1 1-2,1 2 2,-2 1 0,-1 1 0,1-2 2,-8 9-2,3-1 0,2-1 0,1 0 0,-1-1 2,0-2-2,0-2-2,0 0 2,1 0 0,-1 4 0,0-2-2,0-4 2,0 3 1,3-3-1,-1-3 0,1 2 0,1 0 1,1-4-1,2-3 2,0 0-2,0 0 0,9-24 0,0-1 4,0 1-4,3-3-3,4-9 3,-7 17 2,0-1-2,0-2 1,-2 1-1,-1 1 0,-1 3 0,0-2 0,1 2-2,1 5 2,0-5 1,0 7-1,2-3 1,0 4-1,0 7 0,2-6 0,1 6-4,-1-1 4,0-2 4,1 0-4,-1 1-1,0 2 1,1-1 0,1 1 0,1 2 0,-1 0 0,1 2 2,0 0-2,-1-1-1,1-2 1,0-1 0,-1 0 0,-2 2 2,1 0-2,-1 0-2,0-1 2,-1 1 0,1 1 1,-2 3-1,2-6-1,1 4 1,-1-4 2,-2 5-2,2-1 1,1-2-1,1-3 0,-1 3 0,-1 3 0,0 1 0,-2-3-1,0-4 1,1 1 1,-4 0-1,3 1 1,-4 1-1,0 0-1,-1-2 1,-2 0 1,1 1-1,-3 4 0,-3 2 0,1-7-1,2 2 1,0 0 0,-4-10-2,1 3 2,-4-3 0,3 0 1,-5 3-1,0 0 0,0 1 0,-3-1 2,-1 2-2,-3-2-4,2 2 4,1 0 2,-3-2-2,-2 2 1,-3 1-1,1-1-2,-3 0 2,0 0 0,1 0 0,-3 0 0,2 0 0,0 0 0,1 1 0,-1-1 1,3 2-1,-1-2-1,3 5 1,-2 0 1,-1 1-1,-1-1-1,-3 2 1,0 0 0,0 1 0,0 1-2,0-1 2,5-1 1,-1 1-1,3-1-1,0 1 1,0-5 1,4 4-1,0-2-1,3 0 1,2 0 0,2 2 0,0-6 1,3 4-1,4 0 0,2-3 0,5-7-1,2-2 1,0-10 0,5 1 0,-1-6 0,5-3 0,-6 9 0,-3 8 0,0 1-1,-2 1 1,0 3 0,-1 1-1,-1 0 1,-3 2-1,0 2 1,-2-1 0,-2 1-1,-5 13 1,-2 9 0,-2 0 1,-3 3-1,-2 0 1,-2 3-1,0 6-1,-9 20 1,7-10-1,6-19 1,0-5 1,1 2-1,-1 3 0,1-2 0,-1-1 0,3-2 0,2-2 2,-1-1-2,4-4-1,-1 0 1,2-8 2,1 3-2,1-3 2,3-2-2,3-16 2,1 5-2,5-10 1,3-8-1,4-20 0,-1 3 0,1-10-2,0 8 2,0 7 0,-7 21 0,0 6 2,-2-1-2,0 7 0,0 1 0,-3 3-2,-4 23 2,0 3 0,-4 4-2,-3 6 2,-5 17-1,1-3 1,2-12 2,5-20-2,-1 1-1,0 2 1,1-1 0,2-5 0,-1 0 0,1-5-1,0 3 1,0-7 4,2-2-4,0 0 3,0 0-3,2-7 0,5-25-2,9-30 2,4-14 1,3 3-1,2-2-1,0-5 1,-3 22-1,-4 5 1,-2 2 1,0 10-1,-2 9 2,-7 19-2,-1-1-2,1 7 2,0 5-3,2 8 3,0 7 0,0 4 0,2 2 0,1 6 0,1 6 0,6 20 0,-4-12 0,-3-12 0,1-3 0,1 5 0,4 7 0,-9-16 1,-2-1-1,0-7-1,-3 1 1,-1-7 1,-1-8-1,0-15-1,-4 1 1,0 1 3,-3-4-3,-2-6-1,0 3 1,-2 1 1,3 3-1,-1-1-1,0 2 1,0 2 1,0 1-1,3 4-2,-1 0 2,1 3 3,2 2-3,2 1 0,2 3 0,-2 1 0,0 0 0,7 17 1,2 3-1,2 2 1,3-1-1,-1 2 0,1 1 0,-1 3-1,1-6 1,0 3 0,-3-7 0,0 0 1,-2-5-1,-2-2 0,0-2 0,-2-3 0,-1 1-3,-2-6 3,-2 0 1,0 0-1,0-2 1,0 2-1,0-4 1,0-9-3,-2-6 2,-2-1 2,-6-2-2,-1-6-4,0 1 4,-10-15 1,1 11-1,6 12 0,1 6 0,1 1-1,1 2 1,-3-1-2,1 5 2,-1-1 2,3 3-2,2 1 0,0 0 0,2 1-1,2-3 3,5 6-2,0-1-1,0 0 1,12 7 1,-3 5-1,2 5-1,3 4 1,4 1 0,5 0 0,4 3 0,16 6 0,0 15 1,0-14-1,-2 4 0,-7-5 0,-18-18-2,2 8 4,-2-6-2,0-5-2,-5-1 2,-2-1 0,-2 1 2,-7-11-3,0 2 1,-2-9-1,-5 1 1,-2-7 0,-5 1 0,-2-6 0,-2-1 0,-2 4 1,-3-2-1,0 1-1,-2-3 1,0 1 0,1 1 0,-1 0 0,0 4 0,4 2 0,-1-1 0,1 4-2,1 1 2,-1 4 1,3 0-1,0 0 1,2 3-1,3 2 0,1 4 0,1 6 0,0 3 0,-1 3 1,1 2-1,2 1-2,0 12 2,-5 16 1,5-2-1,0 12 1,2 3-1,0-21 0,3 2 0,-3 15 0,2-8 0,3-13 0,2-14 0,-2-1 0,0-1-2,-1-4 2,1-1 0,0-4 0,-3-1 1,-1-15-1,-1 5 0,2-6 0,1 0 0,1-5 0,3-8 0,3-4-1,-1-3 1,2 0 4,3-4-4,5-17-4,-3 4 4,-3 5 2,-1 22-2,-3 3-1,1 6 1,-1 1 0,-2 0 0,0 4-1,0-4 1,0 7 0,0 0 0,-5 12 0,1 5 0,-1 7 0,1 0 0,-3-1 2,0 1-2,0 3-1,0 2 1,-6 12 0,6-19 0,3-6-1,-1-3 1,0-1 0,3-3 0,0-1 3,0-3-3,-1 0 1,1-22-2,0-6 1,0-6-1,-1-29 1,1 0 0,0 12 0,2 12 0,0 15 0,0 6 2,0-1-2,0 2-1,-3 7 1,1 3 0,2 2 0,-2 12 0,-3 5 0,1 4 1,-1 2-1,1 3-1,-1-11 1,3 2 1,0 2-1,-1-5-1,1-2 1,0-2 0,0 2 0,2 0-1,0-6 1,0 3 1,-3-2-1,3-4 0,0 2 0,0 0-2,-2-1 2,2-4-1,0 0 1,-4-5 0,-3-7 0,0 7-1,0-9 1,0-3-1,1-7 1,-1 2-1,0-2 1,0 4 1,0-1-1,3 6 1,-3-5 0,0-1-1,-2 3 1,2-3-1,1 6-1,-1-2 1,2 5-2,1-2 2,-1 8 2,3-3-2,0 6 1,-1-3-1,1 3-3,0-4 3,2 7 3,0 0-3,-2-1-1,2 1 1,-3 0-1,3 0 1,-2-7 4,0 7-4,2 0-6,0 0 6,0 0 2,-3 3-2,3-3-1,-2-2 1,2 2-2,-2 2 2,2-2-1,-2 2 1,2-2-4,-3 3 4,1 2-9,-2-3 9,4-2-11,0 0 11,-5 5-13,1-5 13,4 0-20,0 0 20,-3-3-57</inkml:trace>
        </inkml:traceGroup>
      </inkml:traceGroup>
    </inkml:traceGroup>
    <inkml:traceGroup>
      <inkml:annotationXML>
        <emma:emma xmlns:emma="http://www.w3.org/2003/04/emma" version="1.0">
          <emma:interpretation id="{24C34D34-59D9-4D66-BA50-053F167B0377}" emma:medium="tactile" emma:mode="ink">
            <msink:context xmlns:msink="http://schemas.microsoft.com/ink/2010/main" type="paragraph" rotatedBoundingBox="18183,6767 20503,6499 20589,7251 18269,7518" alignmentLevel="1"/>
          </emma:interpretation>
        </emma:emma>
      </inkml:annotationXML>
      <inkml:traceGroup>
        <inkml:annotationXML>
          <emma:emma xmlns:emma="http://www.w3.org/2003/04/emma" version="1.0">
            <emma:interpretation id="{08742D74-7877-4C7B-913F-AD1014235BEA}" emma:medium="tactile" emma:mode="ink">
              <msink:context xmlns:msink="http://schemas.microsoft.com/ink/2010/main" type="line" rotatedBoundingBox="18183,6767 20503,6499 20589,7251 18269,7518"/>
            </emma:interpretation>
          </emma:emma>
        </inkml:annotationXML>
        <inkml:traceGroup>
          <inkml:annotationXML>
            <emma:emma xmlns:emma="http://www.w3.org/2003/04/emma" version="1.0">
              <emma:interpretation id="{02D76CA1-A52C-4CD5-9D71-7F5D16CDDA64}" emma:medium="tactile" emma:mode="ink">
                <msink:context xmlns:msink="http://schemas.microsoft.com/ink/2010/main" type="inkWord" rotatedBoundingBox="18183,6767 20503,6499 20589,7251 18269,7518"/>
              </emma:interpretation>
              <emma:one-of disjunction-type="recognition" id="oneOf1">
                <emma:interpretation id="interp5" emma:lang="en-US" emma:confidence="0.5">
                  <emma:literal>*endgame*</emma:literal>
                </emma:interpretation>
                <emma:interpretation id="interp6" emma:lang="en-US" emma:confidence="0">
                  <emma:literal>*enema*</emma:literal>
                </emma:interpretation>
                <emma:interpretation id="interp7" emma:lang="en-US" emma:confidence="0">
                  <emma:literal>*endemic*</emma:literal>
                </emma:interpretation>
                <emma:interpretation id="interp8" emma:lang="en-US" emma:confidence="0">
                  <emma:literal>*awesome*</emma:literal>
                </emma:interpretation>
                <emma:interpretation id="interp9" emma:lang="en-US" emma:confidence="0">
                  <emma:literal>*inseam*</emma:literal>
                </emma:interpretation>
              </emma:one-of>
            </emma:emma>
          </inkml:annotationXML>
          <inkml:trace contextRef="#ctx0" brushRef="#br0" timeOffset="18000.6372">1889 1687 0,'0'0'35,"0"0"-33,2-2-2,0-1 7,-2-1-7,2 2 9,1 1-9,-3 1 5,0 0-5,0 0 3,0 0-3,0 0-1,0 0 1,0 0 0,0 0 0,0 0 4,0 0-4,0 0 1,0 0-1,4 0 2,1 0-2,-1 0 2,1 0-2,-1 0 1,1 1-1,-1-1 2,-1 2-2,1 0 0,1-4 0,-1 2 2,1-2-2,-1 1 0,3 1 1,0 5-1,0-3 0,0-1 0,2 4 2,-3-5-2,4 4-1,-1-3 1,-3 3 2,1 1-2,0-2 1,-2-3-1,1 4-1,-1-4 1,2 2 4,0-2-4,-1 1 1,1-1-1,0 0 2,-3-1-2,3-1 0,0 0 0,0 2 1,0-3-1,-1 3 2,1-2-2,0 0 0,2 1 0,3-3 3,-3 2-3,2 1 0,-2-4 0,0 0 0,0-1 0,0 0 2,-2-3-2,2 2-1,-2-1 1,2 1 2,0-1-2,0 1 0,0 0 0,0 0 0,0 4 0,0-2 0,0 1 0,1 1 2,-1-1-2,0 3 0,0-3 0,0 3 0,-2-1 0,-1 0 0,1 1 0,0-1 0,0 2 0,0-4 2,-1 1-2,1 1 0,-2-1 0,2 1-1,-1 1 1,1-5 8,0 5-8,2-1-8,0-1 8,0-1 2,3 1-2,-1 1 1,0 2-1,3 0-1,-1 2 1,-1-2 2,-3 0-2,0 2 0,2-1 0,1 1 0,-1-2 0,0 0 0,3 0 0,-3 0 0,3-2 0,-1-1 1,-1 1-1,1 0 0,1-1 0,0 0 0,-1 1 0,1 0 1,-1 2-1,3 0-1,0 0 1,0 0 3,0 2-3,0 0-2,-3 1 2,1 0 1,0 1-1,-3-2 0,-2 1 0,0 0 0,0-1 0,0 0-1,0-1 1,0-1 1,0 0-1,3-1-1,-1-1 1,0-1 1,1 1-1,1-1 1,1-1-1,2-1-1,0 0 1,-3 2 1,1 1-1,0 0 0,1 2 0,-1-2 0,0 1 0,2-1 0,-1 0 0,1 2 1,0-1-1,-2 1-2,-1-2 2,-1 2 0,-3 2 0,0-2 0,0 0 0,0 1 1,0 3-1,0-1-1,-2 1 1,2-1 1,0 0-1,-2-1 1,0 3-1,0 0-2,-3-1 2,1 4 0,1 4 0,-1 0 1,-1 0-1,1 0-1,0 0 1,-3 3 0,-2-3 0,-2-5 1,-1 1-1,-1 4 0,-3 2 0,0-2-1,-2-2 1,2 2 0,-2-4 0,0-1-2,2-2 2,3 2 1,-1-2-1,1-3 0,4-2 0,-7 0-2,0 0 2,0-2 1,0 0-1,-2-4 1,0-3-1,0-1-1,0 1 1,2-8 0,1-5 0,1-3 1,3-4-1,2-10-2,2 20 2,0-1 2,3-1-2,-1 2 0,3 4 0,0 1-3,0 4 3,0 2 3,-3 1-3,3 7 0,2 0 0,0 2 0,2 4 0,1 3-2,1-1 2,1-1 3,0 2-3,-1 6-1,3 4 1,-2 1-3,-1 2 3,1 0 1,-3-1-1,-2-8 2,-2-1-2,0-1 0,-3-1 0,-1-2-3,-3 1 3,0-2 0,-3 3 0,-1-2 0,-1 1 0,1-1-1,-3 3 1,0-8 1,0-1-1,3-1-1,-1 1 1,1-9 0,2-1 4,2 1-4,4 2 0,3 1 0,0-2 0,2-1 0,0-2 0,0 4 0,0 3 2,0 2-2,0 4-1,0-1 1,0 1-1,-2 2 1,-2 3 0,-1 3 0,-2-4 0,-4 4 0,-2 0 0,-3 2 0,0-2 0,-2-2 0,-5 0 0,1-1 0,-3-1 0,-2-1 0,2-2 0,-2 0-4,0 0 4,-1-1 4,6-3-4,-1-1 0,1 4 0,-1-4 0,-2-2 0,0 0 0,0-1 0,0-2 2,-2-2-2,2 2-2,-2 3 2,2-1 0,3-1 0,-1 1 0,3 1 0,4-1-1,0-2 1,3 3 3,-1 0-3,3 1 0,2 1 2,0 0-2,0 0 0,0 5 0,0 2-1,0-2 1,2 2-1,0 1 1,1-1 1,1-2-1,1 0 0,-1-2 0,1 1 3,2-1-3,-1 4-4,4 2 4,-1-1 3,0 2-3,-2 2-1,-1 0 1,1-2 1,0 1-1,0-1-3,-3 0 3,1-2 1,-1 1-1,1-1-1,-1-1 1,-1 0-1,-1 0 1,0-2 2,0 0-2,1-2-1,-1 1 1,-2-1 0,0-3 0,0 0 0,0 0 0,0 0 2,0 0-2,-2 2-2,2-2 2,-5 2 2,5-2-2,0 0 0,0 0 0,0 0-3,0 0 3,0 0 2,-7 3-2,3 0 0,-3-1 0,0 2-3,0-1 3,1 0 3,-1-1-3,-2 0 1,2-2-1,0 5 1,0-3-1,1-1 0,-1-1 0,2 4 0,1-4 0,1 1 0,3-1 0,-2 2-1,2-2 1,0 0 1,-2-2-1,2 2 1,0 0-1,0 0 0,-5 0 0,5 0 1,-2 2-1,2-2-1,-2 2 1,2-2 0,-2 3 0,2-3 0,-5 0 0,5 0 1,-5 4-1,1 1 0,-1-4 0,5-1 0,-4 4 0,-1 1 0,1-5 0,-1 5 0,1-5 0,4 0 1,-3 0-1,3 0 1,-4 2-1,4-2-1,-5 3 1,1 1 2,2-3-2,2-1-1,0 0 1,0 0 3,-5 0-3,1 2 0,-1-5 0,0 4 0,5-1 0,0 0 1,0 0-1,0 0 1,-6 2-1,-1 0-1,2-2 1,-2 1 0,1 3 0,1-4 1,1-4-1,-1 4-1,-2-6 1,3 7 0,-1-1 0,1 4 0,-1-3 0,1 3 2,-1-9-2,1 5 1,1-2-1,1 2 0,2 0 0,-2 0 0,2 0 0,-5 0 0,5 0 0,0 0-1,-7 0 1,1 0-2,-3 2 2,-1-2 2,1-2-2,0 2 1,-2-3-1,0 4 1,-1-2-1,1 1-1,-3 0 1,3 0-1,-3 0 1,1-2 0,-1-2 0,1 4 1,-1-1-1,0-3-1,3 1 1,0 1 1,-3-1-1,3 4-1,-1-7 1,1 4 0,-5-3 0,3 1 2,3-1-2,4 4-2,-3-4 2,2 1 0,0 2 0,0-1 1,0 1-1,1 1 1,-3 4-1,-1-5-2,1 1 2,0 1 0,0 3 0,0-3 2,0-2-2,-2 1-1,2 1 1,-3-2 0,3 2 0,-2 0 0,0 0 0,2-3 2,-1 1-2,1-2-2,-2 1 2,2 0 1,-2 1-1,-1-1 0,1-3 0,0 3-2,-1 0 2,3-1-3,-2 1 3,0-1 5,-1 1-5,1 1 0,2 1 0,2-3 1,-2 1-1,0-1-1,0 3 1,0-1-2,-3 0 2,-1 2 2,-1 0-2,1-1 1,-1 1-1,0 0-2,1 0 2,-1 0 2,0 1-2,1-1-1,-1 2 1,3-2 0,-3 2 0,1-2 1,-1 1-1,3 1-2,-3 0 2,3 0 0,-1-1 0,1 1 0,0 1 0,-1 1 2,3-1-2,0 1-3,0-3 3,2 3 1,1-1-1,1 2 0,-2 2 0,3-2 0,-1-2 0,1 3 0,-1-5 0,1 8 0,-1-4 0,1 0 0,1 0 0,1 2 0,0 1 0,2-1 0,0-2 0,0 7 2,0-7-2,0 4-2,0-9 2,0 0 1,0 3-1,0-3 0,0 2 0,0-2-2,-3 5 2,3 4 0,0-6 0,0-3 2,0 7-2,0 0-2,0-2 2,0 1 3,0 3-3,-2-1-3,0-4 3,2-4-1,-2 5 1,-3 0-1,1-3 1,-1 1-1,-2-1 1,0 0-3,1-1 3,-1 1 3,0 0-3,0-2-1,0 0 1,1 0 1,-3 0-1,0-4-2,-1 3 2,4-3 2,-1 1-2,0 1-3,5 0 3,2 2 2,-5 0-2,1 0 2,4 0-2,0 0 2,0 0-2,0 0 1,6-5-1,1 4 0,2-5 0,0 6 0,3-1 0,-1 1 0,3-2 0,-1 0 1,1 1-1,2 1 1,-3-4-1,3 3 0,0-3 0,0-3 3,2 9-3,3-7-1,-1 2 1,0 1 1,1 5-1,-1-1 0,1 1 0,-1 2 0,0 1 0,1-1 0,-1 0 0,1-4 1,-3 1-1,-2 3-1,-3 0 1,1-8 0,2 3 0,2-2 0,0 1 0,0 2 0,3-1 0,-1 2 1,0 1-1,1-3 1,-3 2-1,0 0-1,0-1 1,0 1 0,-2 0 0,0-2-1,-2 0 1,-1 0 0,1 0 0,0-4 1,-3 6-1,0-9 1,-2 4-1,-2-2 1,0 1-1,0 1 0,0 0 0,-1-2 0,3 5 0,-2-2 1,0 0-1,0 4-2,0 1 2,-1-3 1,1 2-1,-2 1-1,-1-3 1,1-1 0,-1-3 0,1 1 2,0 1-2,-3 0-1,0 4 1,-2-2 0,0 0 0,2 0 0,-2 0 0,0 0 0,0 0 0,0 0 0,-2 0 0,2 0-2,0 0 2,-9 2 0,0 3 0,-2-2 1,-1 2-1,3-1 0,-2-1 0,-5 2-3,-2-1 3,-3-3 1,-1 1-1,-1-4 1,-2 2-1,-4 4-1,-1-2 1,1-2-2,-3 0 2,2 1 4,1 1-4,-5-2-1,0 0 1,0 0-2,0-2 2,0 4 0,0-5 0,0-1 1,2-3-1,5 2-2,2-3 2,0 1 1,2 2-1,1 1 0,-1-2 0,0-5-2,3 6 2,2 2 0,0 1 0,2 2 0,2-1 0,0-1 0,1 4 0,-1 1 0,3-1 0,0 3-3,-1 0 3,1-3 2,0 4-2,-1-2-2,3 4 2,0-8-1,0 5 1,2-3 1,0 0-1,1-4 0,-1-1 0,0-6 0,2-1-2,3-4 2,0-1-2,0 1 2,2 4-2,0 2 2,0 1 2,0-2-2,2 1 0,0 1-1,0 5 1,1-3 1,1 2-1,-2-1 0,3 4 0,0-3 0,-1 1 0,1 1 1,-1-1-1,1 0 0,2 2 0,-1 0 0,-1 2 0,-1 1 1,-1-4-1,-1 4-1,-2-1 1,0-2-1,-2 0 1,2 0 0,-5 1 0,5-1 0,-7 0 0,1 4 1,-1-8-1,0 4-3,0-1 3,0-1 3,3-3-3,-1 0-2,1-4 2,-1 1 2,3-1-2,0-3-1,-1 1 1,3-3 0,0 2 0,0-2 0,3 6 0,-1-1 1,0 1-1,0 1 1,1 4-1,1-1-1,1 1 1,2 5-1,-1 1 1,-1 2 0,-1 2 0,1 3 0,0 0 0,-3 4 1,0 1-1,-2 2 0,0-3 0,-4 6 0,-3-4 0,0 4 0,-2-5 0,-3 2 0,1-1 0,2-1 0,0-3-1,0-4 1,-2-3 0,-1 4 0,1-7 0,-3 1 0,1-5 0,-1 6 0,0-11 1,1 2-1,2 0-1,-1 3 1,1-3 1,0 3-1,1-3 3,1 3-3,3-6-4,-1 1 4,0-1 0,2-6 0,3-3-1,0-2 1,0 2 1,-1 2-1,1 3 1,0 2-1,2 1-1,-2 3 1,2 0 0,0 5 0,0 1 1,0 0-1,-3 12-1,1-4 1,0 4 0,-1-3 0,1 6 0,-2 0 0,-1-5-1,-2 6 1,1-10 1,-1 5-1,0-6 0,-2-3 0,0-9 0,-3-2 0,3 4-1,-2-5 1,2-9 0,0-3 0,2-3-1,0 1 1,3 2-2,-1 5 2,3 1 4,0 4-4,-1 4 0,1 3 0,2 12 0,0 8-1,2 5 1,1 2 2,-1-5-2,-2 11 0,0 1-2,0 10 2,0-17 0,-2-2 0,-1-1 0,1-7 0,0-2 0,0 0 0,-1-5 0,1-5 0,2 0 2,-2-10-2,0 2-2,-1-13 2,1 1 0,2-2 0,0-6 0,2 3-1,-2 1 1,0 2 2,0 3-2,3 6-1,-3 1 1,2 3-1,0 8 1,0 6 1,1 3-1,1 8 0,1-3 0,1-1 0,1 2 0,0 1 0,0 0 0,0 4 0,0 0 0,-1-1 0,3 1 0,-2 2 2,0-8-2,0 1-1,0-6 1,-1 1 2,1-1-2,-2-1-1,-1 0 1,1 0 0,-1-2 0,1 2 1,-3-4-1,0 2 0,3-3 0,-3 1 0,0-1 0,1 1-2,-3-1 2,0-2 2,0 0-2,2 3 0,-2 2 0,2 1-1,-2-3 1,0-3 1,0 3-1,0 1 0,0 1-1,3-3 1,-3-2 1,0 0-1,0-11 0,0-2-1,2 6 1,0-5 3,3-5-3,-1-2-2,5-3 2,0-3 0,3 4 0,-1-1 0,0-2 0,1 1 2,-1 2-2,0 1-1,-2 3 1,0 1 1,-2 5-1,-2 2-2,-1 2 2,-1 0-2,-1 2 2,0 0 1,0 2-1,-2 1 0,0 0 0,0 2-2,0 0 2,0 0 2,-2 6-2,0-1 0,-3 1 0,1 3-1,-3 1 1,-2 2 1,0 2-1,0-2 1,-3-4-1,3 2-1,0 0 1,-2 4 0,2-2 0,-2 8 0,-1 1 0,1-1 0,0-3 1,1-1-1,1-3-2,3-3 2,-1-3 2,0 0-2,2-4-1,3 1 1,0-1 0,2 1 0,0-4 0,7 0 0,2 0 1,2-9-1,0 4 1,3-5-1,2 3 0,0 0 0,0-1-2,2 1 2,0-2 1,0-1-1,-2-2 2,2 2-2,0 3 0,0-3 0,1 3-2,-1 2 2,0 0 2,0 2-2,0-1 0,0 1 0,0 3 0,-2-5 0,0 1 1,0 4-1,2 0 0,-2-1 0,0 4 1,2-5-1,-2 2 0,0 0 0,0-1 0,0-1 0,-1 0 1,1 0-1,3 6 1,-1-6-1,2-1 4,0 1-4,1 5-4,-1-3 4,-2-3-2,1 5 2,-1-2 6,0 0-6,0 1-2,-2 1 2,0 0 0,0-4 0,0 2 2,-1 2-2,-1-2-2,0 2 2,-3-2-1,0 5 1,1-4 3,-1 8-3,0-1 0,1 4 0,-3-3-1,2-1 0,0 4 1,1-5-1,-1 3 1,-2-5 1,0 2-1,0-5 2,0 3-2,3-3 0,-1-2 0,0-5-2,1 5 2,-1-6-1,-2 6 1,2-6 3,-1 4-3,-1-3-2,0 1 2,0-4 1,2 3-1,0-4-1,1 4 1,-3-2 1,-2 4-1,-1 0 1,1 1-1,0-3-2,-2 5 2,-1-2 1,3 4-1,-3-4 0,1 2 0,0-3 0,-1 4 0,-2-2-1,3 2 1,-3-4 1,3 5-1,-1-7-1,1 6 1,2-2 0,-1 4 0,1-5 0,0 6 0,0-6 1,0 7-1,-1-8-1,3 1 1,-2 2 1,0 2-1,2-6-1,0 8 1,0-4 0,0 3 0,3-5 2,-6 6-2,4-6 0,-4 4 0,3-6 0,0 8 0,1-4-1,-1 1 1,0-2-2,-2 6 2,2-5 3,-3 2-3,3-4-1,-2 4 1,2-6 0,-2 6 0,0-4 0,0 2 0,0-2 1,-1 6-1,1-9-3,0 8 3,0-5 2,0 8-2,-1-10 1,-1 6-1,-1-4 0,1 6 0,-3-4-2,1 1 2,-1-2 0,2 2 0,3-2 1,0 2-1,0-4 2,2-1-2,0 3-3,-2 2 3,-1-2 1,4 6-1,-4-9 0,1 4 0,2-5 1,-2 5-1,2-3 0,0 5 0,0-4-2,-2 5 2,0-4 2,2 6-2,0-4-1,-2 1 1,0-5 0,-3 6 0,1-5-1,-1 6 1,1-8 0,-3 11 0,0-8 0,1 4 0,-1-3 0,0 3 0,3-4 2,-1 1-2,1 0-2,-1 3 2,1-6 1,-1 8-1,1-7 1,-1 7-1,1-6-1,-1 1 1,3 1 2,0 4-2,0-6-2,-3 6 2,1-7 0,-1 7 0,1-8-1,0 4 1,-3-2 0,0 4 0,0-5 2,1 6-2,-1-6-3,-2 2 3,0 0 2,0 2-2,0-2 0,0 3 0,-2-4-2,2 1 2,0 0 0,-7 6 0,0-6 1,0 5-1,-2-1 0,0 4 0,0-3-1,0 1 1,0-3 0,-3 5 0,1-6 0,-2 2 0,-1-4 1,0 3-1,1-3-1,-1-3 1,1 4-3,1-2 3,1-3 3,-1 4-3,1-2 0,0 4 0,2-7 0,0 7 0,2-4-1,0 0 1,-2 2 0,0 0 0,0-6 1,-2 4-1,-1-5 1,1 5-1,-1-4 0,1 2 0,2-3-1,0 6 1,-2-4 0,-1 1 0,3 2 0,-2 1 0,2-3 1,0 4-1,0 2-4,0-10 4,0 2 3,2 5-3,0-4 0,2 5 0,1 0-1,4 0 1,0 0 2,0 0-2,0 0 2,0 0-2,0 0-2,4-2 2,1-5-1,6 2 1,3 0 1,0 1-1,-1 4 0,3-3 0,0 1 0,0-1 0,0-2 0,-5-2 0,0-3 1,1 1-1,1-3-1,1 1 1,2-3 0,0-3 0,-1-3-2,4-1 2,-1 6 2,0-2-2,0 0 1,0 0-1,0 1 0,0-2 0,-2 2-1,0 5 1,-2-3 0,-1 2 0,1-2 2,0 3-2,-1 0-2,-1 3 2,-1 1-1,-2-1 1,0 2 2,-2 1-2,-3 0 1,1 0-1,-1 0-2,-4 3 4,0 4-2,0-2-2,-6 0 2,-3 0 0,-3 2 0,-4-1 0,-2-1 0,-2 2 0,-5-4 0,0 2 0,-2 0 0,0 0 0,-1-3 0,3 1-2,0 2 2,0 10 1,-2-10-1,-2 2 1,-1 0-1,1 1 2,-3-1-2,0-2-4,3-2 4,-1-1 2,1 3-2,4-4 0,0 4 0,0-3-1,0 0 1,2 4 0,1-1 0,-1 0 1,3 2-1,-1 1 0,3 1 0,0-2-1,2 4 1,2-2 1,1-1-1,2 2-1,1 0 1,4-1-1,-1-1 1,2-1 1,1-2-1,4 0 2,0 0-2,0 0 0,7-5 0,2-4-1,2 3 1,3-1 0,-1 3 0,1-1 0,-1 0 0,1 2 2,0 1-2,-1-1 0,-1 3 0,-1 0-2,0-2 2,-2 2 3,0-2-3,0 4-3,-2-2 3,-2 0-1,-3 2 1,3-1 1,-1-1-1,1 2-1,-3-4 1,0 7 1,0-5-1,-2 0 0,0 0 1,0 0-1,0 0 0,0 0 0,-6 9 0,-3-1-1,-5 3 1,-2 2-2,-2-3 2,-2 4 0,-3 1 0,0-3 0,-2-2 0,0-3 1,0 3-1,-2-3-1,2 0 1,5 0 1,-1 1-1,1 3 1,-3-3-1,1 1 1,-1-1-1,3-1-2,-3 0 2,0-2-5,3-2 5,2 2 5,2-3-5,2 1-2,-2-1 2,5 2 1,0-3-1,-1 1-2,1 0 2,2-1 1,0-1-1,2 0-2,0 2 2,0 0 1,1-1-1,-1 1-1,2-2 1,1 0-1,-1 0 1,-2 0 0,3-2 0,-1 1-1,1-4 1,-1 3 1,1-1-1,1-1-1,1-1 1,2-4 1,-2 3-1,0-5 0,2 0-3,0-5 3,0 1 2,0 0-2,0-4 1,2 2-1,0 2-1,0 6 1,3-6 2,-1 3-2,1 2-1,0 0 1,-1 1-1,1-1 1,-1 3-1,3 0 1,-3 0 2,3 1-3,2-1 1,-2 0 1,2 2-1,0 1 0,0 1 0,3 1 1,-1 4-1,0-2 1,1 3-1,-1-1-2,0 2 2,1-1 1,-1-1-1,0 1-1,1-1 1,-1-1 2,-2-1-2,0 0 0,-2-1 0,0-1 0,-3 0 0,1 1-2,-1-1 2,-1 2 0,-3 0 0,0 0 0,0 0 0,0 0 0,-7 5 0,0-2 0,-2 3 0,0-5 0,-2 1 0,-1 1-1,-1-1 1,-1 1 0,0-3 0,3 4 0,-2-2 0,1 1 1,-1-3-1,1 0 0,1-2 0,2 2-1,0 2 1,2-5-1,-2 3 1,0-4 1,4 2-1,1 1 1,-1-3-1,3-1-2,0-5 2,2 0 0,2-2 0,2 0 1,1 0-1,0-1-2,-1 2 2,1 3 3,-1 1-3,3 0 0,0 0 0,-3 1-1,3 1 1,-2-1 0,1 3 0,1 1 0,0 2 0,0 0 0,0 2 0,-1 1 0,1 3 0,0 2 1,0 1-1,-3-1-1,1 4 1,-3 2 1,0 1-1,-2-3-1,-2 3 1,0 7 1,-3 2-1,1-4 1,-1 1-1,3-1-1,0 1 1,0-6 0,-3-7 0,3 1-3,-3-2 3,1-2 2,-1-3-2,5-2 0,0 0 0,-7-9 1,3-5-1,-1-3-1,3 2 1,0-4 0,2 6 0,2-6 0,0 0 0,3 2 0,2 4 3,-3-1-3,3 2-2,0 4 2,0-1 0,-1 2 0,3 4 0,0 1 0,1-1 0,-1 3 0,0 2 0,0-1 0,0 6 0,0 2 0,0 1 1,0 3-1,-2-2 0,0 2 0,-1 6-1,-1 3 1,-3 2 1,-2 0-1,-2-4-1,0-3 1,-3-2 0,1 1 0,-3-3 0,0-1 0,0-2-1,0-3 1,-2-3 0,3-1 0,-4-5 0,4 1 0,-1-1 2,2 0-2,3-11 0,2-13 0,5 1 0,1-1-1,6 1 1,-1-1 1,12-11-1,-10 18-1,1 4 1,-3 4 2,1 5-2,1 7-2,1 6 2,-1 2 1,1 3-1,2 6-1,0 6 1,0 3 2,9 4-2,-12-7 0,1 8 0,4 24-1,-7-10 1,-4-10-1,-5-19 1,-2 0 1,0 0-1,0-7-1,-4 0 1,-1-5 0,-1-1 0,-1-6-2,-2-1 2,2-4 2,0-8-2,0-8-2,0-4 2,1 3 1,1-15-1,3-19 0,2 13 1,0 12-1,0 18 2,2 0-2,0 4-2,1 3 2,1 3 1,3 0-1,0 12 0,2 3 0,2 10-1,1 1 1,-1-4 0,-2 0 0,0 3 2,-2 4-2,-3 1-2,1-1 2,-3 0 1,0-4-1,-2-3-1,0-3 1,0-2-1,-2-4 1,0-3 0,-3-23 0,3-6 0,2 5 2,2-10-3,1-13 1,1 9 0,-2 16 0,1 4 0,1 8 0,3 5 0,0 5 1,0 7-1,2-2 1,0 4-1,0 6-2,0 5 2,0 4 0,5 11 0,-8-15 2,-1-3-2,-3 4 0,1-4-2,-1-5 2,-2-2-1,-2-8 1,-1 0 1,-1-11 0,-1-6-1,1 2 0,-1-21-2,-2-22 2,3 10-1,1 17 1,1-5 2,2-10-2,2 17 0,1 1 0,-1 4 0,3 4 0,-1 1 0,3 5 0,0 5 0,0 8 0,2 4-1,0 5 1,-3 0 0,-1 1 0,2 4 1,0 7-1,-1 0-2,1 4 2,2 5 2,-4-7-4,-1-4 2,-1 2 2,-1-4-2,0-1 0,0-7 0,3 4 0,-3-7 0,0 0 0,1-4 0,-1 2 0,0-6 0,1-3 0,-3-1 0,0 0 1,4-1-1,1 2 1,-1-4-1,1 1 0,-1 1 0,1-1-2,-1 2 2,1 2 0,-3-6 0,0 4 2,1 0-2,1 0 0,-2-2 0,-2 2 0,0 0 0,0 0-2,0 0 2,3 0 0,-3 0 0,0 2-1,0-2 1,-3-2 1,1-1-1,2 0-1,0-2 1,0 1 1,5-8 1,2-5-2,2 4-2,4 4 2,-1-5 1,1-1-1,1-4 1,2 2-1,0 0 0,-1-1 0,1-3-1,-2 1 1,-1 3-1,1-2 1,-3-3 0,-2-2 0,1-8 1,1-11-1,-4 9 0,-3 16 0,1-3-1,-3 3 1,0 1 1,1 0-1,-1 5 0,-2 3 0,0 2 0,0 2 0,2 2 0,0 8 0,-4 3 0,-2 4-1,-3 0 1,-2 7-2,-3 5 2,-1 1 2,-1-1-2,1-7 0,-1 2 0,0-2 1,1 0-1,1-4 0,-1 8-2,1-2 2,3-2 1,0 0-1,2-4-1,1-1 1,-1-2-1,2-1 1,1-1 1,-1-3-1,3 1 0,0-3 0,-1-1 0,3-2 0,0 0 1,0 0-1,7-12-1,0-5 1,2 0 1,2 0-1,1 5 0,1 0 0,-1 2-1,-1 1 1,0 2 1,-1-3-1,-1 3 1,0-1-1,-3 4 0,1-1 0,-2 0 0,-1 4 0,-1-5-1,-1 8 1,-2-2-1,0 0 1,0 0 0,-7 7 0,-2-2 1,0 2-1,0 1-2,-2 4 2,-1 2 0,1 3 0,0 2-1,-3 1 1,3-1 3,-3-2-3,0-4-1,3 1 1,0 3 0,-1-3 0,3-1-1,2-4 1,1-1 1,-1-3-1,5 4 1,-1-2-1,3 5 0,0 1 1,3-3-1,-1 6 0,0-3 0,0-1-3,1-5 3,-1 0 1,-2-4-1,2 2 0,0 0 0,1-1 0,-1-3 0,-2-1 1,0 0-1,0 0 0,0 0 0,0 0-2,0 0 2,0 0 0,0 0 0,0 0 0,0 0 0,0 0 1,0 0-1,0 0-2,-5 2 2,5-2 2,-6 4-2,1-3-1,1 3 1,-1-3 0,5-1 0,0 0 2,0 0-2,0 0 0,0 0-1,0 0 1,0 0-1,0 0 1,0 0-4,0 0 9,0 0-5,0 0 1,0 0-1,0 0 0,0 0 0,0 0-2,0 0 2,5 0 2,1 0-2,1-1 0,0 2 0,2-2 1,0-1-1,2 4 0,-1-1 0,1-2 0,-2-1 0,0 2 0,0-5 0,0 7 0,3-4 0,-1 2 0,0 0 0,1 0 0,-1 2 0,2-1 0,-1-1 0,-1 2 2,0-2-2,-1-2-1,-4 2 1,1 0 1,-2-3-1,2-6 0,-3 3 0,1-6 0,-3-12-1,0 3 1,0 1 0,1 0 0,-1-3 0,0 0 0,0-3-1,-2 1 1,3-3 1,1 6-1,1 2 1,-1-2-1,3-4-2,2 1 2,3-2 2,6-7-2,-7 15 0,3 7 0,-3 0-2,0 5 2,1-1 2,-1 4-2,0-1-1,-2 4 1,-2-1 1,0 0-1,-2 0-1,-1 4 1,-2-2-2,-2 0 2,0 0 0,-9 0 0,-4 0 0,-3-2 0,-5-1 0,-1 1 0,1-1-1,-1-1 1,-3 6-2,-3-4 2,-1 8 1,-3 0-1,0 1-1,1 2 1,-1-2 2,2-1-2,1-2 0,2-3 0,2 1-1,0-2 1,-2-2-1,-1-1 1,1 0 0,2-2 0,0-1-1,3 3 1,-1 1 1,3 6-1,1-4 2,1 3-2,0 4-2,0-4 2,2 1-1,3 1 1,-1 0 1,0-2-1,3 2-3,0 1 3,2-3 0,0-1 0,-1 1 1,4 2-1,3-3-2,3-2 2,-4 2-1,4-2 1,0 0 2,0 0-2,0 0-1,-7 5 1,0 0-1,0 0 1,1 0 0,-1 2 0,0 0-1,0-4 1,3 0 0,-1 4 0,1-7 2,4 0-2,0 0-1,0 0 1,4-15 0,5-6 0,-2 1 0,2 3 0,5-3 1,2-2-1,2-1 0,2 3 0,3 1-2,-1 2 2,1 5 3,0 4-3,0 3-1,-3 3 1,0 4-1,-2 1 1,1 1 2,-1 1-2,-2 1 0,-3 0 0,-1 0-1,-1-1 1,-2 1 1,2-1-1,1-2 0,-1-3 0,0 0-1,1 2 1,-1-2 1,0 0-1,1 1 0,-1 1 0,0 0 0,1 0 0,-1-1 0,0 1 0,-2-2 0,3-2 0,-3 1 0,0-3 0,0 1 1,0-1-1,2 1 1,-1 1-1,1-1-2,-2 1 2,2 0 2,1 2-2,-1 0-2,0 0 2,1 2 2,-1-2-2,0 0 0,-2 4 0,0-4 0,1 1 0,1-1 3,0 0-3,1 0-2,1-1 2,1 1 0,2 0 0,-1 0 2,4 0-2,1-4 0,0 2 0,3-1 1,0 0-1,-1-1 2,1 4-2,-2 2 0,-1-2 0,-6 2 0,-1 1 0,-1 0 1,-3 1-1,-3-1-1,1 1 1,-2-3-1,-3-1 1,-2 0-2,0 0 2,-7-3 2,-4-2-2,-5 1-3,-2 1 3,-3-2-1,-1 0 1,-3 0 1,-2 0-1,-3 0-1,-2-2 1,3 0 0,-3-2 0,-2 1 0,-2-1 0,-3-2 1,-20 0-1,3 6-2,19 7 2,6 3-2,-3 4 2,-3 1 0,-19 8 0,3 6-2,4-7 2,17-5-3,-2 2 3,2-1-1,5-1 1,0 2-4,-1-4 4,3-1-1,3-4 1,1 0-3,3-2 3,2 1-7,3-6 7,1 5-8,1-1 8,0 0 0,-1 1-16,1 6 16,0-3-13,-5 6 13,0-1-16,-2 0 16,-3 0-37</inkml:trace>
          <inkml:trace contextRef="#ctx0" brushRef="#br0" timeOffset="18419.6151">1843 2034 0,'0'0'41,"0"0"-41,3 12 6,1-7-6,3-4 15,2-2-15,-2-1 14,4 0-14,5-1 7,7-7-7,2-6 7,0-2-7,-1 1-2,-1-2 2,0 2-9,-5 2 9,0 1-26,-2 0 26,-5 4-52</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43:59.633"/>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14E0B676-7B05-4522-8F03-B3987AA76188}" emma:medium="tactile" emma:mode="ink">
          <msink:context xmlns:msink="http://schemas.microsoft.com/ink/2010/main" type="writingRegion" rotatedBoundingBox="20175,12098 17302,11271 17689,9929 20561,10756"/>
        </emma:interpretation>
      </emma:emma>
    </inkml:annotationXML>
    <inkml:traceGroup>
      <inkml:annotationXML>
        <emma:emma xmlns:emma="http://www.w3.org/2003/04/emma" version="1.0">
          <emma:interpretation id="{2A722D1A-D318-4DFB-B332-58C44DCC2C32}" emma:medium="tactile" emma:mode="ink">
            <msink:context xmlns:msink="http://schemas.microsoft.com/ink/2010/main" type="paragraph" rotatedBoundingBox="20175,12098 17302,11271 17689,9929 20561,10756" alignmentLevel="1"/>
          </emma:interpretation>
        </emma:emma>
      </inkml:annotationXML>
      <inkml:traceGroup>
        <inkml:annotationXML>
          <emma:emma xmlns:emma="http://www.w3.org/2003/04/emma" version="1.0">
            <emma:interpretation id="{8527A22C-BBAF-490E-ACB6-D18C620C39DE}" emma:medium="tactile" emma:mode="ink">
              <msink:context xmlns:msink="http://schemas.microsoft.com/ink/2010/main" type="line" rotatedBoundingBox="20175,12098 17302,11271 17689,9929 20561,10756"/>
            </emma:interpretation>
          </emma:emma>
        </inkml:annotationXML>
        <inkml:traceGroup>
          <inkml:annotationXML>
            <emma:emma xmlns:emma="http://www.w3.org/2003/04/emma" version="1.0">
              <emma:interpretation id="{C38AB497-147C-47DE-AEF1-B0077D40B5E2}" emma:medium="tactile" emma:mode="ink">
                <msink:context xmlns:msink="http://schemas.microsoft.com/ink/2010/main" type="inkWord" rotatedBoundingBox="18206,9863 18401,11382 17667,11477 17472,9957"/>
              </emma:interpretation>
              <emma:one-of disjunction-type="recognition" id="oneOf0">
                <emma:interpretation id="interp0" emma:lang="en-US" emma:confidence="0.5">
                  <emma:literal>•</emma:literal>
                </emma:interpretation>
                <emma:interpretation id="interp1" emma:lang="en-US" emma:confidence="0">
                  <emma:literal>&amp;</emma:literal>
                </emma:interpretation>
                <emma:interpretation id="interp2" emma:lang="en-US" emma:confidence="0">
                  <emma:literal>8</emma:literal>
                </emma:interpretation>
                <emma:interpretation id="interp3" emma:lang="en-US" emma:confidence="0">
                  <emma:literal>A</emma:literal>
                </emma:interpretation>
                <emma:interpretation id="interp4" emma:lang="en-US" emma:confidence="0">
                  <emma:literal>p</emma:literal>
                </emma:interpretation>
              </emma:one-of>
            </emma:emma>
          </inkml:annotationXML>
          <inkml:trace contextRef="#ctx0" brushRef="#br0">-1596 68 0,'0'0'45,"6"-6"-45,3-5 3,3 3-3,-1-2 0,3-1 0,-3 3-2,0-2 2,1 1 2,-1 4-2,-2-3 5,0 4-5,0 1 2,0-1-2,-2 1 1,0 1 0,-3 2-1,1 0 0,0 2 0,-3-4 0,0 2 0,0-3 1,1-4-1,-1 0 1,-2 4-1,-2-2-3,-1 0 3,1 1 3,-2-4-3,-3-1 0,0 4 0,0-3 2,0-1-2,3 2-1,-3 1 1,0 0 0,0 1 0,1 4 3,-1 1-3,0-2-1,0 2 1,0 5 4,1 4-4,-1 1 1,2 0-1,1 9 3,-1 8-3,3 3-1,0 16 1,4 0 1,0 0-1,3-3 2,-3-18-2,3-4 1,-1-1-1,1-1 2,-1-2-2,1-4 0,-1-2 0,1-5 1,-1 0-1,-1-3 0,-1-3 0,0-2 0,0-1 0,1-4 1,-1-3-1,0-2-1,-2-7 1,0 1-1,2-5 1,-2 3 1,0 1-1,0-1 1,0-4-1,0 0 0,3-3 0,-3 2 0,0 1 0,0-4 1,0-2-1,0-18-2,0 9 2,0 15 3,0 2-3,-3 2 0,1-2 0,0-2 0,-3 2 0,1 0 0,-1 1 0,1-1 0,-1 0 0,1 5 0,-3 0 0,0-5 1,0-2-1,0-1 2,1 2-2,1 3 1,-2 1-1,3 4 1,-1 1-1,1-1-1,-1 1 1,1-3 2,-1 0-2,1-1 0,-1-3 0,1-1 0,-1 2 0,0-2 1,-1-2-1,-1-5 0,-2-15 0,0 6 0,2 16 0,0 2 0,3-4 0,-1-2-1,1 3 1,-1-1 1,0 2-1,3 0 0,2 3 0,0 2 0,0 2 0,0 4 5,0 0-5,0-1-4,0 1 4,0 3-1,0 1 1,2 0 0,1 2 0,-3 0 2,2 0-2,-2 3 0,2 4 0,-2-2 1,0 0-1,5 5-1,-1 0 1,1 2 0,-1-2 0,1 9 0,-1-1 0,1 1 0,-3-2-1,1-5 1,-1 1 1,0-1-1,0-2-1,-2-2 1,0 1 0,-2-8 1,-2-1-1,-1-7-3,-2-1 3,0 3 1,-2-1-1,0-4-1,0-7 1,0 2 2,0 3-2,2 8-6,3-3 6,-1 2 5,3 5-5,2 1 0,-2 4 0,2 0 0,0 0 0,4 12 0,3 4 0,2-4 2,0-1-2,0 6-1,0 2 1,3 3 0,3 12 0,13 17 0,-6-8 0,-4-11-4,-6-8 4,-3 2-6,0-3 6,0-2-9,-2-6 9,-3 4 0,1-1-58,-3-2 58,-2-1-9</inkml:trace>
          <inkml:trace contextRef="#ctx0" brushRef="#br0" timeOffset="2147.1309">-1551-945 0,'0'0'7,"0"0"-7,2-6 7,0 3-7,3 0 13,0 1-13,-1-1 2,1 3-2,-1-2 3,3 5-3,0-1 0,-3 3 0,1-2-2,4 9 3,0 0-1,0-1 3,0 0-3,-2 0 2,2-1-2,-2-3 0,0-4 0,-1 0 0,1-1 0,0-2 0,0 2 0,0-4 0,-3-3 0,1 0 3,-1 0-3,-2 0 0,1-4 0,-3 4 3,-3-5-3,-1 1 2,-1-4-2,-1-3 0,-1-1 0,0 4 1,0-1-1,-2 1-1,2 2 1,0 1 0,1 0 0,-1 0 1,2 3-1,1 2 0,-1-2 0,1 2 1,4 2-1,-3-1 0,1-1 0,2 2 0,0-2 0,-2 1 0,2 3 5,0-3-5,0 2-1,0 2 1,0-3 2,2 6-1,-2-3-1,0 0-1,7 9 1,-2-1 1,-1 3-1,1 1 1,1-1-1,1 1-2,0 0 2,0 0 2,0 0-2,2 0-2,0 0 2,-2-2 3,-1-5-3,1-1 2,0-1-3,-3-1 1,1 3 1,0 0-1,-3-2 2,0-3-2,-2 0 0,2-1 0,-2 1 0,0-6 0,0 1-2,0 0 2,0-2 1,-2 1-1,2-1 0,0 0 0,-2 0 1,0 2-1,-1 0-1,1 0 1,2 3-1,0 2 1,0 0 2,0-1-2,0 1 0,0 0 0,0 0 1,0 0-1,0 0 1,0 0-1,2 3-2,1 2 2,1 0 2,1 2-2,-1 1 0,1-1 0,2 2-2,-3-1 2,1-4 3,-1 1-3,-2-4 0,-2-1 0,3 2-1,-3-2 1,0 4 0,0-6 0,0 2 0,0 0 0,-5-5 1,-2-2-1,3-2-2,-3 3 2,0-1 1,3 0-1,-3 2 0,0 2 0,2-1 0,3 2 0,2 2 1,0 0-1,-2 7-2,2 3 2,0-1 1,2 3-1,3 0 0,2 10 0,2 3 2,0 1-2,2-4-1,3 4 1,-1 2 3,8 18-3,-3-3-1,0-9 1,-7-15-1,1 4 1,-1 1-1,3 3 1,-1 1 2,-4 1-2,7 3-1,-7-7 1,2 1 1,-1 1-1,1 0-1,5 19 1,-3-15 3,-6-9-3,2 4-2,-2 1 2,0 2 2,-3 8-2,-1-10 0,-1 4 0,0 23-4,-2-4 4,0-8 2,0-20-2,-2 0 1,0 1-1,-1-1-1,1-7 1,-2-1-1,-1-8 1,-2 3 3,0-9-3,-2-2-3,0-8 3,2 1-2,1-2 2,-3-5 0,-3-6 0,-1-5 1,-10-19-1,-2 2 0,-2-6 0,-3 6 5,-4 7-5,-2-6-4,0-1 4,2 3-2,-5 0 2,-4 7 0,-2 0 0,0-3-4,-5-6 4,0 6-6,2 1 6,3 1-16,-5-3 16,-7 1-34</inkml:trace>
        </inkml:traceGroup>
        <inkml:traceGroup>
          <inkml:annotationXML>
            <emma:emma xmlns:emma="http://www.w3.org/2003/04/emma" version="1.0">
              <emma:interpretation id="{5EF8E2DD-62E2-43D9-AF94-CB4E01D4EF54}" emma:medium="tactile" emma:mode="ink">
                <msink:context xmlns:msink="http://schemas.microsoft.com/ink/2010/main" type="inkWord" rotatedBoundingBox="19440,11032 20435,10891 20484,11232 19489,11373"/>
              </emma:interpretation>
              <emma:one-of disjunction-type="recognition" id="oneOf1">
                <emma:interpretation id="interp5" emma:lang="en-US" emma:confidence="0.5">
                  <emma:literal>*a</emma:literal>
                </emma:interpretation>
                <emma:interpretation id="interp6" emma:lang="en-US" emma:confidence="0">
                  <emma:literal>*e</emma:literal>
                </emma:interpretation>
                <emma:interpretation id="interp7" emma:lang="en-US" emma:confidence="0">
                  <emma:literal>*n</emma:literal>
                </emma:interpretation>
                <emma:interpretation id="interp8" emma:lang="en-US" emma:confidence="0">
                  <emma:literal>*s</emma:literal>
                </emma:interpretation>
                <emma:interpretation id="interp9" emma:lang="en-US" emma:confidence="0">
                  <emma:literal>*he</emma:literal>
                </emma:interpretation>
              </emma:one-of>
            </emma:emma>
          </inkml:annotationXML>
          <inkml:trace contextRef="#ctx0" brushRef="#br0" timeOffset="-75247.7369">82-73 0,'0'0'14,"0"2"-14,0-2 0,0 7 0,0-4 0,0-3 5,0 5-5,0-2 3,0-3-3,2 4 5,0-1-5,1-1 6,1 1-6,-2-1 3,3 0-3,-1-4 0,1 0 0,-1 1 3,1 1-3,0 0 2,-1-2-2,1 2 7,-1-2-7,1 1 0,-1 1 0,1 0 1,-1 1-1,3-2 2,-2 1-2,-1-2 0,3 0 0,-3 2 0,1 0 0,0-2 0,-3 4 0,2-2 1,-1 2-1,-3-2 1,0 0-1,4 2 2,3-1 0,0 4-2,0-3 1,-1 0-1,1 1 2,0-1-2,0 1 0,0-1 0,-1 0 1,1 1-1,0-1 1,0-1-1,0 1 1,-1 3-1,3-5 4,1 2-4,-1 0 1,0-2-1,0 1 3,0-1-3,0 2-3,0-2 3,0-2 3,0 4-3,-2-4-1,0 4 1,-1-4 0,1 4 0,2-2 1,0 0-1,0-2-1,1 1 1,-1-1 3,0 0-3,0 4 0,0-4 0,0 2 1,-2 4-1,-1-4 0,1 0 0,0 1-1,-2-1 1,1-1 0,-1-1 0,-1 2 0,-1-2 0,-1-1 0,3 1 0,-1-1 0,1-2 0,-1 0 1,1-1-1,1 1 0,4-3 0,-1 3 0,-3-2 0,3 4 0,1-1 1,-1-3-1,0 4 2,0-2-2,0 1-3,0 3 3,0-4 1,0 0-1,-2 1 1,2 2-1,-2-1 1,0-2-1,-1 5-1,1-2 1,0 2 2,0-1-2,0 1-1,-1 0 1,1 0 0,2 0 0,0 0 0,0-2 0,0 5 0,0-1 0,1 0 1,-1-1-1,-3 1-1,1 1 1,0-1 0,0 0 0,0 0 1,-1 1-1,1-5-1,-2 2 1,-1 0 0,-1 0 0,1 0 2,-2-1-2,1-1 0,-3 2-1,2-4 1,0-1 1,3 0-1,-1 2-2,-2 1 4,1-1-2,-1-1-1,0 3 1,1-1 1,-1 2-1,-2 0 0,2-2 0,0 2 0,-2 0 0,3-2 0,-1 1 0,0 2-2,-2-1 2,2 0 1,3-1-1,-1-1 1,1-1-1,0-1 0,-1 6-2,1-4 2,-1 2 1,-2 2-1,-2-2 0,3 3 0,-3-3-1,0 0 1,0 0-1,0 0 1,0 5 0,0 2 0,0 2 0,0-1 0,0 1 1,0 3-1,2-2 2,0-2-2,-2 4 0,0-1-1,2-3 1,1 1-1,-3-3 1,0-1 0,0 1 0,0-5 0,0-1 0,0 0 1,0 0-1,0 0-2,0 0 2,0 0 1,-7 2-1,0-2-1,0-2 1,1 2 0,1-1 0,0-5 2,1 3-2,-1 0-2,1-4 2,2-2 1,-1-1-1,1 0 2,0 1-2,0-2 0,-1 0-3,1 3 3,2-2 0,0 3 1,0 5-1,0-1 0,0-1 0,0 3-1,0-1 1,0-2 2,0 4-2,0 0-1,0 0 1,0 0 1,0 0-1,0 0 0,0 0 0,5-1-2,-1-1 2,1 0 1,-1 2-1,3 0 2,-3 0-2,1 0-2,0-1 2,1 1 2,-1 0-2,-1 0 0,1 1 0,-1-2-2,1 2 2,-3-1 2,1 0-2,-1 0-2,-2 0 2,2 0-1,-2 0 1,0 0 1,0 0-1,0 0 2,2 0-2,-2 0-2,5 2 2,-1 0 1,1 1-1,-1-3 0,-1 0 0,1 7 0,1-2 0,-1 0 0,1 2-1,-3-2 1,0 2 0,3-4 0,-3 4 0,-2-2 0,3 2 0,-1 0 0,-2-2 1,0 0-1,0 0-1,-2 0 1,2-1 0,-5 1-1,0 0 1,1-2 0,-1-3 0,-1 2-3,-1-2 3,0 2 5,2-4-5,1 0-2,-1 2 2,1-5-1,-1 3 1,1-1 1,-1 1-1,1-1 0,-1-2 0,1 3 0,4 2 0,-5-5-2,1 0 2,1 0 3,1 1-3,0-1-1,-1 0 1,3 2 1,0-2-1,-2 1-1,2 3 1,0 1 0,0 0 0,0 0 2,0 0-2,-2-4-2,0 3 2,2 1 1,0 0-1,0 0-1,0 0 1,-3-4 0,1 1 0,0 3 0,2 0 0,0-4 0,-2 3 0,2 1 2,0 0-2,0 0-1,0 0 1,0 0 0,-5-2 0,-2 7-1,3-3 1,1 5 2,1 3-2,0-2-2,0-1 2,-3 0 1,1-2-1,-1 3-1,-2-1 1,0 2 0,1-2 0,-1-1 1,0 3-1,-2-4-1,0 3 1,0-4 2,2 1-2,0 0 0,0-2 0,1-1-2,-1 2 2,0-3 1,0 1-1,0-2-2,1 0 2,-1 0 0,2 2 0,1-4 2,-1 0-2,5 2-1,-4 0 1,-1 2 1,-2-2-1,3 0 0,-1-2 0,1-1 0,-1-1 0,1-1-1,-1 4 1,3-4-1,0 3 1,-1-7 1,3 1-1,3 1 1,-1-1-1,0-1 1,3-1-1,2 3-1,-1 2 1,1 0 1,0 1-1,2 4 1,0-3-1,0 3-1,0 2 1,0-1-1,0 1 1,0-2 1,0 2-1,1 0-1,-4-4 1,1 4 1,0-1-1,0-1 0,0 0 0,-3 2-1,1-4 1,-1-3 0,1 2 0,-3-7 0,0 4 0,0 0 0,1-1 0,-1 2 0,-2 0 1,0 3-1,0 0-1,0 2 1,0 0 0,0-3 0,0-1 1,0 3-1,0-3 0,0 3 0,0 1-1,0-4 1,0 1 1,0-1-1,0 1 1,0 1-1,2-1-2,-2-1 2,0 1 2,0 0-2,0-1-3,0 1 3,-2-1 0,0-1 0,-1 0 0,3 2 0,-2-2 0,0 1 0,2 1 0,0 1 0,0 2 1,0-3-1,0 1 0,0 2 0,0 0 0,0 0 0,0-2 1,0 2-1,0 0 0,0 0 0,0 0 1,0 0-1,0 0-1,0 0 1,0 0 0,-2 7-2,-1 2 2,1-1 0,0-1 0,-3 0 1,1 0-1,-1-1 0,-2 1 0,3-3 0,-3 1 0,0-2-1,1 4 1,-1 0 0,0-2 0,0 3 0,0-1 0,1 0 3,-4-2-3,1 5-1,0-6 1,-2 3-2,0 1 2,-3-3 1,0 0-1,1-1 0,-1-3 0,1-4 1,-1 0-1,0-1 1,1 1-1,1 1-2,1-5 2,2 6 1,0-1-1,2 0-2,0-1 2,1-1 2,-1 3-2,0-1-1,2 4 1,1-2 1,-1 0-1,1 1 1,-1 1-1,1 0-1,-1-1 1,5-1 1,-4 7-1,-1-2-1,1-1 1,-3 1 0,2 2 0,-1-4 1,-1 2-1,0-3 0,2 0 0,-1 1 0,1-1 0,-2 3 1,0-2-1,1-1-1,-1 3 1,-2-2 0,0 2 0,0 1-1,0-1 1,0-2 1,-3 2-1,1-3-1,0 1 1,-1-1 0,1 0 0,2-1 0,-3 1 0,1 0 0,2-2 0,0 0 0,0-2 0,2 2 1,0 2-1,3-4 1,-1 2-1,5 0-1,0 0 1,-7 0 0,1 2-1,1-2 1,1 1 1,4-1-1,0 0 0,0 0 0,-3 2-2,3-2 2,0 0 2,0 0-2,0 0 0,0 0 0,0 0-1,-4 4 1,-3-4 0,2 1-1,1-1 1,-1 2 1,1-2-1,-1 2 0,1-2 0,-1 0-1,5 0 1,0 0 2,0 0-2,0 0-2,-4 1 2,-1 1 1,1 0-1,4-2 3,0 0-3,0 0-2,0 0 2,0 0 0,0 0 0,0 0 0,0 0 0,0 0-1,-3 3 1,3 1 1,0-1-1,0 2-2,0-2 2,0 1 2,0-4-2,0 3-2,0 1 2,0-1 1,0-3-1,0 0 1,0 0-1,0 0 0,0-7 0,-2 2 0,0-2 0,0 1 0,-1 2 0,1-3-2,0-1 2,-3-2 2,3-1-2,0 1 0,-1-3 0,-1-1 0,2 0 0,-3 3-2,1 0 2,-1 1 0,0 2 0,1-3-1,2 3 1,-3 1 0,3 2 2,0 2-2,-1-1-1,1 3 1,2 1 0,0 0 0,0 0 0,0 0 0,0 0 0,0 0 0,0 0 0,-2 1 2,2-1-2,0 0-2,0 0 2,0 0 2,0 0-2,-2 4-1,2-4 1,0 0 1,-3 1-1,3-1 0,-2 7 0,0 2-2,2 3 2,0-4 1,2 4-1,0 0 0,1 0 1,-3-2-1,0 0 0,2-1-1,-2-3 1,2 0 0,0 0-3,-2-1 3,3-1 4,-3-2-4,0-2 1,0 0-1,0 0-1,0 0 1,0 0 0,0 0 0,0-4 0,0 1 0,-3-7 0,1-4 0,0 0 0,0-1-2,-1 0 2,1-1 0,0 6 0,-1 2 0,1-1 0,0 2 0,0 1 0,2 1 0,-3 1-1,1 2 1,2 2 1,0 0-1,0 0 0,0 7 0,0 3 0,0 2 0,0 0 0,2 9 0,1-3 2,-1-1-2,0-1-1,0 1 1,1 0 0,-1 0 0,0 1 1,1 1-1,-1 0-1,0-2 1,0 0 1,1 0-1,-1-5-1,0 0 1,0 0-1,1-4 1,-1-1 2,-2-2-2,2 0-1,-2 0 1,0-1-1,0-4 3,-2 1-2,2-1-1,0 0 1,0 0 1,0 0-1,0 0-1,0 0 1,-7-1 0,3-1 0,-1 0 1,1-3-1,1-2 0,1-1 0,0-2-2,-1-2 2,3-2 1,0 0-1,-2-1 0,2 0 0,-2 1-1,0 2 1,-1 0-1,1 2 1,0 3 1,0 1-1,-1-1 1,1 0-1,2 0 0,-2 4 0,2-2-1,-2 0 1,-1 5-1,3 0 1,-2-4 1,0 6-1,2-2 0,0 0 0,0 0 0,0 0 0,0 0 0,0 0 0,0 0 0,2 2 0,-2-2 1,0 0-1,5 3 1,1 0-1,1-1 1,2-2-1,0 0 0,3 3 0,-1 1-3,3 1 3,-1 0 2,1 2-2,-3-2 0,0 2 0,-2 0 0,3-1 0,-1 1-1,3 0 1,-1 0 1,1 0-1,0-1 1,1 1-1,-1-2 3,0 0-3,-1-1-2,-1-1 2,1-1 1,-1 0-1,-1-2 2,0 1-2,1 1-1,-1 0 1,2-1 1,3-1-1,0 0 2,2-1-2,0-1 3,-2-1-3,-2-1-2,0-1 2,-1 2 2,3-6-2,0 4 0,-3-2 0,1 1-1,0-3 1,-3 1 2,0-1-2,1 2-1,-6 4 1,1-4 0,-2 2 0,-1 3-2,-1-1 2,-3 1 1,0 2-1,0 0-1,0 0 1,0 0 0,-9 3 0,-3-1 0,1 0 0,0 0 1,-3-1-1,3 3-1,-3-3 1,0 1 1,-1 0-1,-1-2 0,-2-2 0,-1 2-1,1-2 1,2-1 0,-2-2 0,0 1 2,0 4-2,2-3-4,-2 1 4,2 2 2,0 2-2,0-2-1,1 0 1,1-2 1,0 4-1,1-4 0,1 2 0,1-1 0,2 1 0,2 1 0,0 1 0,3 1 0,-1 3 0,3-1 0,0 0 0,-1 0 0,1-2 0,2-3 0,0 0 0,0 0 1,0 0-1,0 0 0,0 0 0,0 0-1,5-1 1,4-5 0,0 3 0,2-2 0,1 3 0,-1-3 1,0 2-1,-2 1-1,0 0 1,0 2 0,-2-5 0,-2 4-2,-3-1 2,0-2-1,1 1 1,-1 0 0,-2-2 0,0-1 1,0 0-1,0 1-2,0-4 2,0 2 2,0 0-2,0-4 0,2 0 0,0 1 0,3 0-1,-1 1 1,-1 1 2,1 1-2,1 4-1,-1-4 1,1 4 2,-1-1-2,1 2-1,-1 1 1,-1 1-1,-1 3 1,-2-3 0,0 0 0,2 5 1,-2 0-1,0-1-2,0-4 2,0 0 0,0 0 2,-4 7-2,-1-2-2,1-5 2,-3 3 2,2 4-2,-1-5-1,-1 3 1,0 0-1,0 0 1,3-2 1,-3-3-1,0 4 1,0-4-1,0 3-2,1-3 2,-1-2 1,0 4-1,0-4-1,0-1 1,1 3-1,-1-2 1,2-3 1,-2 2-1,1-1 1,1-1-1,3 4 0,0 1 0,2 0 0,0 0 0,-3-2-1,1-2 1,0 4 2,2 0-2,-3-3 0,3 1 0,0 2 0,0 0 0,7-3 0,0 0 0,4-1 0,3 4-1,0 0 1,-3 2 0,0 0 0,3-1-2,-3 3 2,1 1 3,-1-4-3,-2 1 0,0 0 0,-2-2 1,0-4-1,-1 4-2,1 0 2,-2 0 1,-1 0-1,3-5-1,0 2 1,0-4 1,0 7-1,-1-2-1,1-3 1,2-1 1,0 2-1,0-1 0,3 2 0,-1-1 1,0 3-1,1-3-1,-3-1 1,0 0 2,0 3-2,0 0 0,0-1 0,-2 0 0,0-2 0,-1 1 1,-1 1-1,-1-1-1,1 1 1,0 0 0,-3-1-1,0 2 1,-2 1 1,0 1-1,0 0-1,0 0 1,0 0-1,0 0 1,-7 8 0,0-4 0,1 1 0,1-2 0,-2 1 0,1-1 0,-1 2 0,-2 0 2,0-3-2,0 3 0,-1-2 0,1 1-1,0 1 1,0-3 0,0 4 0,0 0-1,0-1 1,0 1 0,-2 1 0,2-3 0,-3 1 0,3 2 1,0-1-1,-2 3-1,-1-1 1,3-3 0,0 4 0,3-2 0,-1 0 0,0-1 0,2-1 0,1 1 0,-1-1 0,1-2 0,-1 0 0,1 1-1,-1-2 1,5-2 1,0 0-1,-2 3-2,0-1 2,2-2 2,0 0-2,0 3 1,0-3-1,0 0-1,0 2 1,0-2 0,2 1 0,-2-1 0,0 0 0,4 6 0,-1-1 0,-1-2-1,0 2 1,1 0 0,-1 0 0,0 2-4,0 2 4,1 3-3,-1 0 3,-2-2-9,-2 0 9,-3 0-32,-2-1 32,5-6-36</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43:36.076"/>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2E179B34-5D0B-441F-8E69-FB2C6FB2817D}" emma:medium="tactile" emma:mode="ink">
          <msink:context xmlns:msink="http://schemas.microsoft.com/ink/2010/main" type="writingRegion" rotatedBoundingBox="20419,11152 20234,15033 13994,14736 14179,10854"/>
        </emma:interpretation>
      </emma:emma>
    </inkml:annotationXML>
    <inkml:traceGroup>
      <inkml:annotationXML>
        <emma:emma xmlns:emma="http://www.w3.org/2003/04/emma" version="1.0">
          <emma:interpretation id="{CAEFF331-8B18-4E29-9D87-2442C4D6BD12}" emma:medium="tactile" emma:mode="ink">
            <msink:context xmlns:msink="http://schemas.microsoft.com/ink/2010/main" type="paragraph" rotatedBoundingBox="20579,11466 19480,12317 19044,11754 20143,10903" alignmentLevel="1"/>
          </emma:interpretation>
        </emma:emma>
      </inkml:annotationXML>
      <inkml:traceGroup>
        <inkml:annotationXML>
          <emma:emma xmlns:emma="http://www.w3.org/2003/04/emma" version="1.0">
            <emma:interpretation id="{875D72EE-E283-4247-B1F8-6A48C4D1DA1D}" emma:medium="tactile" emma:mode="ink">
              <msink:context xmlns:msink="http://schemas.microsoft.com/ink/2010/main" type="line" rotatedBoundingBox="20579,11466 19480,12317 19044,11754 20143,10903"/>
            </emma:interpretation>
          </emma:emma>
        </inkml:annotationXML>
        <inkml:traceGroup>
          <inkml:annotationXML>
            <emma:emma xmlns:emma="http://www.w3.org/2003/04/emma" version="1.0">
              <emma:interpretation id="{4C440D41-B9B9-4995-98F5-B2DDFF436D17}" emma:medium="tactile" emma:mode="ink">
                <msink:context xmlns:msink="http://schemas.microsoft.com/ink/2010/main" type="inkWord" rotatedBoundingBox="20579,11466 19480,12317 19044,11754 20143,10903"/>
              </emma:interpretation>
              <emma:one-of disjunction-type="recognition" id="oneOf0">
                <emma:interpretation id="interp0" emma:lang="en-US" emma:confidence="0">
                  <emma:literal>Agape</emma:literal>
                </emma:interpretation>
                <emma:interpretation id="interp1" emma:lang="en-US" emma:confidence="0">
                  <emma:literal>doges</emma:literal>
                </emma:interpretation>
                <emma:interpretation id="interp2" emma:lang="en-US" emma:confidence="0">
                  <emma:literal>*gasp</emma:literal>
                </emma:interpretation>
                <emma:interpretation id="interp3" emma:lang="en-US" emma:confidence="0">
                  <emma:literal>*gap</emma:literal>
                </emma:interpretation>
                <emma:interpretation id="interp4" emma:lang="en-US" emma:confidence="0">
                  <emma:literal>*goop</emma:literal>
                </emma:interpretation>
              </emma:one-of>
            </emma:emma>
          </inkml:annotationXML>
          <inkml:trace contextRef="#ctx0" brushRef="#br0">888 204 0,'0'0'29,"0"0"-29,0 0 4,0 0-4,-2-1 5,2 1-5,-5 0 1,5 0-1,-4 1 1,4-1-1,0 0 5,-5 0-5,5 0 3,0 0 0,-2 9-3,0-2 2,0 1-2,2 1 0,0-2 1,0-2-1,0-2 2,0-3-2,-3 3 1,1 1-1,2-4 1,0 0-1,-4 3-1,-1-1 1,5-2 3,0 0-3,-5 3-1,1 1 1,-1-3 0,5-1 0,0 0 1,0 0-1,0 0 1,-4 4-1,-1 1-1,1 0 1,-1 2 1,1-2-1,1 2 0,1 0 0,-2-1 0,-1 1 0,3 0 0,0-2 0,-1 2 1,1-2-1,0 0 2,-1 0-2,1 0 0,0 0 0,-3 0 0,1 1 0,-1 0 2,-1 1-2,-1 2-2,-2-2 2,0 1 0,-3 1 0,1-3 3,-3 1-3,1-2-3,1 2 3,-1-2 1,1 5-1,1 1 1,2-3-1,0 2 1,2 0-1,0-1 1,3-2-1,-1 1-2,1-3 2,1 2 2,1-2-2,0 0 0,0-1 0,2-4-2,-3 7 2,1 3 2,-2-2-2,-3 2-1,0-1 1,0 1 2,-2 0-2,-2 2-1,2-3 1,0-1 0,2-1 0,0-2 0,3-1 0,1-3 3,3-1-3,0 0 0,5-8 0,2-6-1,2-3 1,2-1 1,-2-3-1,-2 4 1,2 0-1,0 3-2,0 3 2,0-1 1,-2 1-1,0 3-1,0 3 1,-1 0 2,3-2-2,3 2-1,-1-4 1,3-1-1,2-5 1,-1-4 1,1-1-1,0 1-1,0 2 1,-2 2 3,-1 1-3,-1 4 0,-3 3 0,0 2-3,-2 0 3,-3 1 1,1-1-1,-3 2-1,0 0 1,0 1 1,1 0-1,-1-1 0,0-1 0,1 1 0,-1 0 0,0 3 0,-2 0 0,2-4 0,1-1-1,-1 3 1,-2 2 3,0-1-3,0 1 0,0 0 0,0-2 0,0-1 0,2 1 1,-2 2-1,0 0-1,0 0 1,0 0 0,0 0 0,2-2 0,1-3 0,-1 5 0,-2 0 1,2 0-1,-2 0-1,0 0 1,0 0 0,2 0 0,1 3 0,-1-3 0,-2 0 0,2 0 1,-2 0-1,0 0 1,0 0-1,0 0-1,-2 4 1,-3 1 2,1 2-2,-3 1 0,0 1 0,-2 3 0,0 0 0,-2 1-1,2 2 1,0 1 2,0-1-2,0 2 1,-1-3-1,1-1 1,-2 1-1,0 3 0,-1-2 0,1 2 1,0 0-1,-1 0-1,1 2 1,2-4 1,0 1-1,0-6-1,2 0 1,0 0 2,0-5-2,3-1 1,-1 1-1,1-2 1,2 1-1,-1-1 1,-1 0-1,1 3 0,1 0 0,0 6 0,0 2 1,-1-1-1,1-1 2,-2-1-2,-1-3-2,1 1 2,-1-1 1,0-1-1,3-2 1,0 0-1,0-2-1,-1 1 1,1-1 4,0 1-4,0-1-1,-1 2 1,1 0-1,-2 2 1,-1 2 1,0-4-1,1 2-1,-1-4 1,1 4 0,-1-2 0,1 0 0,-1-2 1,3-1-1,2-2-1,0 0 1,-2 3 3,2-3-3,0 0-2,0 0 2,0 0 1,0 0-1,0 0 1,0 0-1,-3 4 0,1-1-1,0-3 1,2 0 1,0 0-1,0 0-2,0 0 2,0 0 2,0 0-2,0 0 0,0 0 0,0 0-2,0 0 2,0 0 3,0 0-3,0 0 1,0 0-1,0 0 1,7-3-1,2-1 0,2-4 0,0-4 0,1-2 0,-3-1 1,2-4-1,1 1-1,-1-1 1,2 2 2,1-2-2,2 1 0,0-1 0,0 0-1,2 2 1,-5 0 1,1 2-1,0 1-1,-3 1 1,-2 4 1,0 1-1,0 2 0,-2 3 0,0-2 0,-3 2 0,1-3 0,-1 3 0,3 1-1,0-3 1,0-2 0,0 2 0,-3 0 0,3 2 0,-2-1 0,-1 3 0,3-3 0,0 1 0,-1 0 0,1-3 0,0 1 0,0-1 3,0 0-3,-1 0-4,1-3 4,0 1 1,0-1-1,-3 1 0,1 1 0,-3 0 0,0 0 0,3 0-1,0 1 1,-1 0 1,-2 1-1,3-1 0,-1-1-1,1-2 1,-1-1-1,1 3 1,-3 0 2,3 1-2,-1 2-1,1-8 1,-1 4-2,1-2 2,0-1 2,-1-2-2,1-1 0,-3-1 0,0 1 0,-2 1-2,-2-1 2,2 2-1,-2 2 1,-3 1 0,3 1 0,-3 6 0,3-5 0,-3 2-1,1-1 1,-1-1 1,3-3-1,-2 3-1,1-5 1,-1 2 1,-1-1-1,1 3-1,1-2 1,-1 1 1,2 1-1,-1 3 0,-1-2 0,-1 3 1,1-1-1,-3 5-1,0 0 1,-2 2 1,-2 3-1,-3 4-2,1-1 2,-3 7 2,0-3-2,-2 0 0,-3-2 0,1 11 0,-1-2 0,-1 4 0,-1 3 0,-11 6 2,16-8-2,0 0 0,-3 3 0,-13 19 0,0 2 0,0-11 2,-4 11-2,-1 1-1,-2-5 1,3 4 1,4 3-1,4-2 0,3-8 0,4-10 2,10-13-2,-1 4 6,3 1-6,0-3-1,2-1 1,2-1-2,0-1 2,2-5 0,3 0 1,2-3-1,2-3-1,3-2 1,2-6 3,2 4-3,2-12 0,0-7 0,5-4 0,5 3 0,1-8 0,19-23 0,0-1 0,-2 13 0,-3 1-1,0-1 1,-2-2 1,-7 5-1,-11 10 0,0 0 0,0-3-2,11-19 2,-4 3 0,-3 9 0,-8 17 0,-1 0 0,0 4 0,1 4 0,-3 1 0,0 1 0,-2-2 0,-5 6 0,0 8-1,-2 4 1,-2 6 0,-5 5 0,-2 1 0,-2-1 0,-3 7 0,-2 1 0,-4 18-1,4-6 1,5-16 2,-1 0-2,-1 1 2,-3 3-2,-7 13-1,3-4 1,6-15-1,0-2 1,3-4 0,0-3 0,-1-1-1,3-7 1,3 4 1,-1-6-1,0 2 2,2 1-2,1-6 0,4 0 0,0 0-4,0 0 4,4-19-1,5-5 1,3-3 2,11-26-2,-1-1 0,1 3 0,-3 11 3,-6 6-3,-7 12 0,-1 4 0,1 2-1,-2 4 1,-1 2-2,1 2 2,-3-1-2,0 6 2,1-2 4,-3 3-4,0 2-2,0 0 2,-3 12 1,-1 3-1,-5 9 1,-5 7-1,-13 16-4,0 1 4,-5 10 5,-2-7-5,0-2-1,0-10 1,7 0-3,2-10 3,11-12 4,3-3-4,2-4 0,2-5 0,3-5 0,4 0 0,2-13 3,5 1-3,6-7 0,5-10 0,14-27 0,0 13 0,-3 8 0,-2-1 0,-8 12 0,10-17 0,-2 7 0,-13 16 0,0 1 0,-1 0 0,3 0 0,0 0 0,2 0-1,0-2 1,3-5 0,13-17 0,-3 14-1,-13 7 1,1-1 3,-1-1-3,-2 2-2,-3-4 2,1 8 1,-3 1-1,-2 3 0,-2 2 3,0-2-3,0 5-5,-3 1 5,1 2 1,-3-3-1,0 6-1,1-1 1,-1 0-1,-2 2 1,-2 10 0,-3 6 3,-2 2-3,-2 3-1,-2-2 1,-3 6 1,-4 6-1,-11 20-2,-3-10 2,2-4 2,12-8-2,-9 13 1,7-2-1,8-17-1,-1-2 1,-3 3 2,0 3-2,-11 15-1,2-4 1,9-14 1,2-2-1,1-5-1,-1 0 1,3-4 0,-1-1 0,3 2 2,0-1-2,0 1 0,0 5 0,0-2-5,0 3 5,0-3 6,-2-5-6,1 2-2,1-2 2,0-2-1,0-3 1,2-2 1,1 1-1,-1-2-1,0 1 1,3-2 1,-1-1-1,5-2-1,0 0 1,0 0 2,0 0-2,0 0 1,0 0 0,7-14-1,2-6-2,2-4 2,3 0 2,2 1-2,0-8 0,11-22 0,-2 4 0,0 10 0,0-4-1,0 1 1,-1-4 0,-5 5 0,-4 2-1,-3 10 1,8-25 2,3 13-2,-3 0-1,17-24 1,-3 2 0,-14 23 0,-2 9 0,-11 14 0,0 3 0,-3 2 0,1 6-1,-3-1 1,-4 12 0,-3 2-2,-2-2 2,-4 10 0,-2 4 0,-6 6 1,-1 1-1,-9 15 0,4 5 0,0 3 1,-5-1-1,-4-1 1,0 8-1,-2-4-1,2-5 1,2 3 0,5-7 0,4-1 0,3-2 0,6-23 2,1-1-2,1 2-1,1-3 1,2-1 1,0-3-1,2-3-2,2 2 2,1-4 1,-1 0-1,3-12 0,4-1 1,3-6-1,2-8 0,2-5 0,4-14 0,-1 7 0,-5 12-1,-1-4 1,3 2 1,-2 4-1,0 0 0,0 3 0,-3 0 0,1 3 0,-1 4 0,-4 1 0,0 1 1,-2-1-1,0 4-2,-3-2 2,1 1 0,-1 0 0,1 3-1,-3-2 1,2-2 0,-1 0 0,-1-1 0,0 1 0,0 0 0,0 2 0,1 0-1,-1 2 1,0 1-1,2 2 1,1 2 1,4-2-1,0 0-1,-5 1 1,1 1 1,4-2-1,-7 2 2,0-1-2,0 1-3,1 0 3,-1 1 1,0 2-1,0 0-1,0 1 1,1 0 1,-3 5-1,2-1 2,0 3-2,0 3-1,0 1 1,1 0 0,-1 1 0,0-1 0,0-3 0,3 1 0,-1 1 0,1-3 3,-1 1-3,0-2-4,3 0 4,0-2 0,0 0 0,-1 0 2,1 0-2,2-1 0,0-1 0,0-1 0,0-2 0,0-1-1,0-4 1,0 0-1,0 0 2,0 0-1,2-5 1,1-4-1,-1-1 0,0-4 0,3 1-3,2-1 3,-1-6 2,3-6-2,0-4-1,7-13 1,-2-3-1,0-1 1,-3 4 1,-2 7-1,-5 16 1,1 5-1,0-1-1,-1 4 1,1 4 2,-3 1-2,0-1-1,0 2 1,1 1 0,-3 2 0,2 0-1,-2 1 1,0 2-2,0-2 2,0 2 2,0 0-2,0 0 2,0 0-2,-5 0-2,5 0 2,-6 0 0,-1 0 0,0 4 2,0-1-2,0 4-2,-2 3 2,3 0 2,-1 0-2,0 2 0,0-2 0,3 1-2,-1 1 2,1-4 1,-1 1-1,0 1 0,1-2 0,-1 3 0,3-3 0,0 2-1,0-1 1,-1 4 2,1 4-2,0 2-1,0 1 1,-1 4 1,1-3-1,0-6-2,-1-1 2,1-4 1,0-2-1,0-1-5,-1-2 5,1 0 5,2-3-5,0-2 0,0 0 0,-2-5-1,2-4 1,0-3 2,0 1-2,0-5-1,0-1 1,0 2 1,2 1-1,0 1-1,1-3 1,-3 1 1,0 0-1,0 0-2,0-2 2,0 1 0,-3 1 0,1 1 1,0 2-1,2 0-2,-2 1 2,-1 2 3,1 1-3,0 1-3,0 0 3,-1 2 1,1 0-1,-3 0 0,3 0 0,-2 5 2,-1-2-2,1 0-2,-1 0 2,0 2 0,5 0 0,0 0 1,-4 6-1,-1-1 1,1 1-1,-1 5 0,1-1 0,2 2-1,-1 3 1,1 0-1,0 1 1,2-4 2,0 1-3,0 4 1,0 0 0,0 0 1,0 0-1,2 2 0,-2 0 0,2-1-2,1-2 2,-3-3 1,2-1-1,0 0 0,0 2 0,3-1 0,-1 3 1,-1-1-1,-1 2 0,0 2 0,0 1 0,-2 0 0,3-3 0,-3-3 0,0 3 0,-3 0 0,3 0-1,0 2 1,-2 1 0,2 2 0,-2 0 0,0-3 0,-1-2 1,1-3-1,0 4 0,0 1 0,-3-2 0,1 0-3,-1 0 3,3-3 3,-1-2-3,1-4-1,0-1 1,0-2 1,-1-1-1,3 1 0,0-2 0,3-3 0,1-5 1,1-4-1,2-2 1,2-6-1,0 3-3,0-1 3,2-4 3,0-2-3,3-7-1,9-10 1,-7 16 1,-1-5-1,10-22-1,-4-1 1,-3 9 1,-2-1-1,0-6 0,-3-1 0,3 8 0,-2 4 0,-3 11-1,0-3 1,10-13 2,-5 8-2,-7 15-2,0 2 2,0 0 2,0 5-2,0-2 0,0-1-1,-2 5 1,0-2 1,0 2-1,-3-2 0,1 9 0,-3-4 0,2 3 0,-1-3-1,-1 6 1,0-4 0,0 0 0,1-4 0,-1 2-2,0 4 2,1-2 2,-1 6-2,-2-1 0,0 0 1,-5 19-1,-4 0-2,-2 0 2,-3 6 2,1 2-2,-3 2-1,-9 12 1,0-7 0,11-15 0,1 3-1,1 0 1,3 0 0,0-7 0,2 2 2,3-5-2,-1 0-2,3-5 2,0 2 2,0-4-2,-1 0-1,3 0 1,-2 0 0,0-3 0,2-2 0,9-19 2,4-1-2,3-4-1,5-10 1,10-21-1,1 9 1,-2-3 1,-3 7-1,-2 2 1,0 8-1,-9 13 1,-3 6-1,1 1 0,-1 3 0,-1 1 0,-5 3 0,-1 5 0,1 7 0,-2 3-2,-5 10 2,-3 1 1,-1 4-1,-5 6 0,-9 21 0,-3-7 1,-1-6-1,6-15-4,0-1 4,2-2 3,1-2-3,1-6-1,1 1 1,2-4 1,0-2-1,2-4-1,3-2 1,1-2 1,3 0-1,3-14 0,3 4 0,3-9 1,16-22-1,21-25-2,-12 15 2,-12 13 1,-8 21-1,-5 0 0,-2 6 0,0-1 0,-3 5 0,1 0 0,-3 12-2,-4 5 2,-3 4 3,-4 8-3,-4 7-1,-12 20 1,0-10-2,9-11 2,-9 9 1,9-13-1,2-4 2,1 1-2,1-4-1,3 0 1,0-2 1,2-1-1,1-4 0,1 0 0,1-1 0,1-4 0,3-4 0,0-1 0,0 0 0,0 0 0,5 4 0,-3-3 0,5 1 0,0-2-1,0-2 1,-3 2 1,1 2-1,-3-4 3,0 4-3,-2 2-1,0-4 1,-2 13-2,-3 1 2,1 1 0,-1 2 0,1 2 0,-1-2 0,1-4 0,1 1 0,1-2 0,0-2 0,2-1 0,0-4 0,2-4 2,-2-1-2,9-8 0,3-7 0,3-9 1,6 0-1,15-22 0,0-7 0,-6 4 0,-1-5 0,-1 3-1,-1-6 1,-5 17 0,-1 2 0,-10 14 0,-2 4 0,0 3-1,-2 3 0,-2 6 1,-3 4-1,-2 10 1,-2 2 0,-5 1 0,-2 4-1,-3 6 1,1 1 2,0-1-2,2-2-2,0-2 2,0-3 1,2 0-1,0-3-3,0-3 3,3-2 1,-1-4-1,1-2 1,-1-5-1,0-3-2,1-4 2,2-1-4,-1 0 4,1 0-9,-2-4 9,-1-3-19,1-2 19,-1-3-34,0 5 34</inkml:trace>
        </inkml:traceGroup>
      </inkml:traceGroup>
    </inkml:traceGroup>
    <inkml:traceGroup>
      <inkml:annotationXML>
        <emma:emma xmlns:emma="http://www.w3.org/2003/04/emma" version="1.0">
          <emma:interpretation id="{8E0CB61C-0C40-4D77-A507-3F617C2ECBDB}" emma:medium="tactile" emma:mode="ink">
            <msink:context xmlns:msink="http://schemas.microsoft.com/ink/2010/main" type="paragraph" rotatedBoundingBox="14076,11778 16709,11778 16709,14759 14076,14759" alignmentLevel="1"/>
          </emma:interpretation>
        </emma:emma>
      </inkml:annotationXML>
      <inkml:traceGroup>
        <inkml:annotationXML>
          <emma:emma xmlns:emma="http://www.w3.org/2003/04/emma" version="1.0">
            <emma:interpretation id="{B4573BCD-A0EE-4EF5-8FB7-EC4CEE69CD3F}" emma:medium="tactile" emma:mode="ink">
              <msink:context xmlns:msink="http://schemas.microsoft.com/ink/2010/main" type="inkBullet" rotatedBoundingBox="16762,11860 16619,14861 13994,14736 14137,11735"/>
            </emma:interpretation>
            <emma:one-of disjunction-type="recognition" id="oneOf1">
              <emma:interpretation id="interp5" emma:lang="en-US" emma:confidence="0">
                <emma:literal>"*B".</emma:literal>
              </emma:interpretation>
              <emma:interpretation id="interp6" emma:lang="en-US" emma:confidence="0">
                <emma:literal>"*B.</emma:literal>
              </emma:interpretation>
              <emma:interpretation id="interp7" emma:lang="en-US" emma:confidence="0">
                <emma:literal>"*B*</emma:literal>
              </emma:interpretation>
              <emma:interpretation id="interp8" emma:lang="en-US" emma:confidence="0">
                <emma:literal>"*Ban</emma:literal>
              </emma:interpretation>
              <emma:interpretation id="interp9" emma:lang="en-US" emma:confidence="0">
                <emma:literal>"*Bk.</emma:literal>
              </emma:interpretation>
            </emma:one-of>
          </emma:emma>
        </inkml:annotationXML>
        <inkml:trace contextRef="#ctx0" brushRef="#br0" timeOffset="19787.4321">-5143 1341 0,'0'0'56,"2"-2"-56,0 0 2,1 4 0,-1 3-2,-2 4 3,-2 4-3,-5 6 4,-2 5-4,-3-1 0,-1 10 0,-10 21 0,0 1 0,3 1 0,0 2 0,-1-7 0,5-12 0,7-14 0,0-3 0,2-1 0,1-6 0,1-5 1,7-15-1,3-7 0,4-13 1,2-9-1,16-31 1,14-15-1,5-7-2,1-3 2,-1 0 0,-6 12 0,-6 15-1,-13 19 1,-5 5 1,-10 18-1,-1 6 0,-3 3 0,-2 7-2,-2 7 2,2-2 0,-11 11 0,-5 10 2,-2 6-2,-10 19 0,1 0 0,0 8 3,0 1-3,-3-13 1,3 6-1,2 0 0,5-4 0,6-7 0,5-16 0,0-4-1,2-4 1,0-3 0,3-3 0,2-7 4,2 0-4,0-13-1,2-8 1,2 1 0,3-7 0,5-23-1,1 4 1,-4 4 1,0 4-1,-4 20-2,-3 6 2,0 3 1,3 3-1,-3-1 0,-2 3 0,0 4 1,0 0-1,0 0 1,0 7-1,0 3 0,-2-1 0,2 8 0,-2-4-1,2 1 1,0-2 1,0 0-1,0-5 1,2-1-1,0 0 0,3-5 0,-1-1 3,3-1-3,2-5 4,5 1-4,2-5 4,2 0-4,2-4 1,5 1-1,2-3 3,-2 6-3,2-8 0,21-10 0,0-7 3,-1-1-3,-1 9 1,1 8-1,-17 4 1,1-1-1,10-9 1,-16 13-1,0-2 1,0 2-1,0-1 0,0-3 0,0-1 1,-2 0-1,-1 2-2,1 2 2,0 1 1,-1-4-1,1-1 0,0 2 0,-3-4-1,-2 2 1,-2 0 0,-2 2 0,-3 0 0,-2 3 0,-2 3-1,0 1 1,-3-1-1,1 1 1,-1-1 2,-1 1-2,-1 1-1,-2 2 1,0 0 0,-2 3 0,-3 2-3,-6 5 3,-5 4 2,-2 4-2,-7 11-1,-18 15 1,-7 7 1,0 14-1,-11 3-1,-7 5 1,0 3 1,0-1-1,2-1 0,9-6 0,3-15-1,11-7 1,0 0 1,4 1-1,-2-11-1,16-9 1,-2 7 1,-14 18-1,7-1-1,9-15 1,12-14 0,1-2 0,3-3-1,2-3 1,5-6 1,0 1-1,2-4 0,25-31 1,20-18-1,7-9-1,14-7 1,-7 7 1,0-3-1,0-4 0,-2 13 0,-10-1 0,12-7 0,-4 8-1,-21 11 1,-3 0 0,-3 0 0,-3 7 0,-12 14 0,1 3 0,-3-2 0,-2 4-3,0-2 3,-2 1 3,-2 3-3,-1-2-2,1 4 2,-3 1 0,-2 3 0,-2 4 2,-7 10-2,-3 3-2,-4 7 2,-4 8 0,-21 23 0,-2-5 1,2-9-1,0 1-1,5 3 1,2-4-1,12-14 1,1 1 2,1-4-2,2-2-3,4-1 3,3-6 2,2 1-2,2-4 0,2-4 0,3-9 2,6-6-2,8-8-1,6 0 1,7-14 2,34-49-2,4 0-1,-8 5 1,-3 7 1,-4 7-1,-5 5 0,-9 20 0,-3 8 1,-12 16-1,-1 4 0,-2 3 0,-3-1-1,-2 6 1,-1 4 1,-4 1-1,-1 1-1,-5 6 1,-5 5-1,-1 5 1,-6 3 0,-1 3 0,-8-6 1,-1 0-1,-3 1-1,0 4 1,-5 2 1,-17 17-1,-1-9-1,7-6 1,16-11 1,2-1-1,-1-2 1,3-2-1,3-2-2,2-1 2,3-3 1,1-1-1,3-1 0,2-1 0,5-2 0,2 1 2,0 0-2,9-5-1,5-4 1,6-6 1,10-7-1,19-14-1,-5 12 1,-17 5 1,14-6-1,-16 13 0,-3 2 0,-1 1 1,-3 4-1,-2 2-2,-1 1 2,-3 2 0,-1 0 0,-2 0 0,0 0 0,-2 2-1,0 0 1,-3-1 1,-1 1-1,-1 3 0,-2-3 0,0-2 0,0 0 0,-16 12 0,-2 5 0,-2 6-2,-3 0 2,0 0 2,-2 6-2,-16 22 0,-2 5 0,-2-8 0,6-7 0,3 1 0,4-6 0,17-14-1,-1-3 1,2-5 1,3-1-1,2-3 0,2-5 0,0-1 0,3-2 0,4-2 0,0 0 0,2-12 0,5-4 0,6-2 0,5 1 0,7-9 2,21-27-2,8-6-2,-6 1 2,-7 4 0,11-1 0,-12 14 0,1-8 0,0 5 0,-5 6 0,-6 11 2,-17 15-2,-1 4 6,-3 3-6,-5 6-8,-4 6 8,-6 7-2,-6 3 2,-6 0 2,-7 5-2,-7 14 0,-15 18 0,-14 14-2,-1 0 2,3-7 1,0-3-1,10-12-1,1 3 1,7-6 2,-2-1-2,0 3-1,2-4 1,5-4 2,6-12-2,12-11-1,2-4 1,1-1 0,1 1 0,5-5-1,0 0 1,2-1 1,2-4-1,5 0 1,0 0-1,0 0 0,7 0 0,2-4 0,3-3 0,4-5-1,2-3 1,0-5 1,0-2-1,2 1 1,-4-1-1,0 0 0,0 0 0,-2-2-2,-1 9 2,-4 1 2,0 1-2,-2 1-2,0 3 2,-3 6 2,-1 4-2,-3-1-2,-3 7 2,-1 5 0,-3 2 0,-2-1 1,-5 6-1,-1 3-1,-6 4 1,-11 15 0,5-11 0,11-15 0,0 4 0,3-4 0,-1 2 0,3-5 2,2-1-2,2-3-2,3-5 2,4-4-1,0 1 1,9-7 2,2-3-2,5-6-1,6-6 1,17-18-1,6-5 1,-8 18 1,-19 15-1,0 2-2,-2 5 2,0 1 0,-3 3 0,-1-1 2,-1 4-2,0 3 0,-2 2 0,0 3-2,-2 2 2,-2 5-2,-1 2 2,-4-1 2,-2 1-2,-2 1-1,-3 6 1,-2 3 0,-10 20 0,1-11 0,7-15 0,0 1 1,2-2-1,0 0-1,2 0 1,0 1 0,2-5 0,1-2 1,2-3-1,-1-3-2,1-3 2,2-2 2,0-1-2,0-4 0,11-16 0,5-4 0,7-5 1,25-27-1,17-12 1,-1-6-1,-1-8-1,3 10 1,-7 2 0,-5 4 0,-6 16 2,-12 21-2,-15 13 0,-1 2 0,-2 1-1,-2 6 1,-5-1 1,-1 3-1,-1 6 0,-3 5 0,-1 2 0,-3 8-1,-6 4 1,-8 5-1,-17 24 1,-7-2 2,-10-7-2,-6 9-1,-5 13 1,-4-11-1,9-10 1,2 3 3,3-7-3,3-4-3,6-11 3,18-16 1,1 0-1,3 0 0,3-4 0,2-3-1,4-1 1,0 3 3,2-5-3,5 0 0,3-5 0,3-6 1,6-2-1,6-9 1,5-2-1,22-10 0,3-2 0,-5-3 2,0-3-2,2 9-1,3 8 1,-3-3 1,0 3-1,-1-1 2,-1 3-2,-18 9-1,-3-1 1,-1 1 0,-1 2 0,-4 5-1,-2 4 1,-5 3-1,-3 5 1,-6 7 1,-4 3-1,-7 2 1,-10 5-1,-8 6-5,-24 18 5,-1-4 1,0-3-1,4 0 0,-2 2 0,4-5 0,5-5 0,11-6-1,14-11 1,4-6 2,3-1-2,7-7 0,6-9 4,9-6-4,10-9-1,17-27 1,10 0 0,6-1 0,-13 23 1,-7 3-1,-16 16 1,-2 1-1,-2 9 2,-3 4-2,-7 9-2,-4 8 2,-6 6-1,-8 5 1,-15 30 0,-8-3 0,10-4-1,-5 7 1,-8 10-1,-1 8 1,2-16 1,7-2-1,-6 13-1,2-7 1,-1 5 3,8-7-3,8-30-2,10-14 2,2-5 1,0-2-1,2-5 0,0-3 0,3-3-1,4-4 1,0 0 1,9-21-1,7-8-1,20-23 1,3-5 0,6-5 0,-4 19 2,-12 11-2,-13 13-1,0 2 1,-5 3 1,-2 2-1,0 4 0,-4 6 0,-5 6-1,0-4 1,-11 6 0,-3 8 0,-2 5-1,-4 5 1,-3 3 1,-18 24-1,0 3-1,5-3 1,7-10 0,1-5 0,13-14 1,1-3-1,3-2-5,2-5 5,2-2 5,7-10-5,0 0 0,11-12 1,7-14-1,23-23 0,4-5 0,10-18 0,-3 13 0,-13 21-1,-8 4 1,-15 15 1,-2 4-1,-3 3-1,-2 4 1,-2 3 1,-2 5-1,-5 6-5,-5 0 5,-4 5 3,-7 6-3,-2 4 2,-3 4-2,-13 9-2,12-15 2,-1-2 0,0-2 0,1-3 0,4-3 0,4-6 0,3-4 0,2-1 2,6-13-4,8-6 2,2-6 2,13-22-2,1-8-1,-3 5 1,-2 11 0,-7 17 0,-3 2-1,1 0 1,-2 5 0,-1 3 0,1 2 0,-3 2 0,0 2 0,-2-1 0,0 2 1,-2-3-1,0-7 0,0 2 0,2-9 0,0 2-3,2 1 3,0 1 2,3 3-2,-1 2-3,3 3 3,0 2 6,-3 1-6,1 4 1,-1 0-1,-1 3-1,-1 2 1,-2 0 1,0 0-1,-2 9-1,-3 3 1,1 1-1,-3 1 1,-2 1 1,0 6-1,-3 9 0,-6 14 0,2-1 2,3-1-2,4-14-2,2-1 2,0-5 1,0-3-1,3-4-1,-1-3 1,3-2 1,0-5-1,4-5-1,-2 0 1,9-12 1,2-10-1,3-2-2,6-11 2,23-33-1,9-33 1,-2-1 1,0 7-1,-4 17 0,-8 3 0,-8 14 0,-10 18 0,-4 14 0,-9 14 0,0 3 0,-3 2 0,-2 1-1,1-1 1,-1 2 0,-2-3 2,-2-7-5,-3-3 3,1 1 1,-3 1-1,0 0-1,0 1 1,0-4 0,1-6 0,-4-21 1,4 8-1,1 16-1,1-2 1,-3-4 0,-2-7 0,4 18 0,-2 5 0,1 6 2,-1 6-2,-2 5 0,0 4 0,0 8 0,-1 6 0,1 11 1,-4 22-1,-1 5 0,3 4 0,0 18 2,-1 7-2,3-12 1,0 5-1,0-9 1,2-13-1,3-3 3,1-8-3,1-11 0,2-19 0,0-5 1,2-7-1,3-10-2,-1-10 2,3-2 0,0-12 0,7-31-1,-3 1 1,-2-8-1,2-8 1,1-1-2,-3 1 2,0 12 0,0 10 0,-5 4-2,-1 8 2,-3 23 0,0 2 0,0 4-1,-3 6 1,-1 7 1,4-1-1,-7 16 0,-2 6 0,-5-2 0,-1 7 0,-13 23 0,1-4 0,2-4 1,5 4-1,2-3-1,4-4 1,7-14 0,3-6 0,-1-2 0,1-2 0,1-6 0,1-1 0,0-1 0,2-4 0,0-3-1,4-12 1,3-10-1,5-5 1,10-20 3,1-5-3,-3 7-1,-2 7 1,-9 21-2,1 4 2,-4-1 1,1 4-1,-2 3 0,-1 5 0,-1 1 1,-3 6 0,0 7-1,-3 1-2,-1 8 2,-1 2 1,-4 10-1,-5 26-2,-10 42 2,-4 7 1,8-4-1,0-17 2,4-2-2,0-14-3,4-6 3,1 13 3,0-23-3,4-14 1,2-19-1,3 3-2,0 2 2,0-6-1,2-4 1,0 3 0,0-1 2,0-4-2,2-3-1,0-2 1,0-1 0,1 1 0,-1-1-2,0 2 2,1 3 0,-3 3 0,-3 2 2,1 3-2,-3 2 1,-1-6-1,-3 3 2,2 4-2,-2-1-3,0 3 3,0-1-2,2-1 2,0-4 1,2-1-1,1 2 2,2-3-2,-3 0-2,3-2 2,0-2 0,-1-3 0,1 0 0,2-5 0,0-2-1,2-5 1,-2 0 1,7-9-1,2-3 0,0-1 0,3-3 0,1-1 0,1 0 1,-3 2-1,0 0 1,1 0-1,-3 6 0,0 0 0,-2 4 0,0 2 0,-1 0 2,-1 1-2,-1 0 0,1 2 0,-1 0-3,1 4 3,0-4 3,-1 0-3,1 1-4,-1 1 4,3 0 3,0-2-3,0 1 2,2-1-2,0-1 1,2 1-1,0-4 1,1 3-1,-1-1-1,0 0 1,3 2 0,2-5 2,0 2-2,0-2 1,-1 3-1,4-2 1,-4 3-1,1-3-2,0 4 2,0 0 2,-2 4-2,2-3 0,-3 3 0,1-4-2,2 2 2,0-2 3,-1 0-3,1 0-1,0-2 1,0-3 1,-2 3-1,-1-5 0,3 7 0,-2-10 2,2 5-2,-1-4-2,4 8 2,1-6 3,3 2-3,-1 0-2,1 3 2,0-3 2,2 2-2,0-3 2,-3 3-2,3-4-2,-2 4 2,-3-2 0,3 0 0,2-2 1,0 3-1,0 1-1,0 3 1,0-3 0,0 1 0,2 2 2,0 0-2,0-2 0,0 4 0,1 0-3,-3 3 3,0-5 2,2 3-2,0-1 1,0 3-1,3-7 0,-1 4 0,1-5-1,1 1 1,1-5 0,0 4 0,-5-2-1,0 1 1,-2-1 0,2 3 0,-2 1 1,-2 2-1,0 1 0,-3 3 0,-2-1-2,-2 1 2,-2-2 2,-5 0-2,2-1-1,-2 2 1,-2-4 0,0 0 0,0-2 0,-1-3 0,1-4 0,0-3 0,2-5 1,0-5-1,3-2-1,1-6 1,14-30 0,5-1 0,-9 7 2,2-8-2,6 8 0,-3 6 0,-1-3-3,-2 4 3,-5 13-2,-8 17 2,-3 1 1,0 3-1,-3-3 0,-1 3 0,-3 3-1,1 1 1,-6 2-2,-1 6 2,-3 4 1,-4 0-1,-5 11 1,-2 10-1,-3 5-4,-13 18 4,0 6 2,0 3-2,-2-8-1,2 8 1,2-3 2,3-6-2,4-9 1,11-16-1,0-5 1,3-4-1,2-1-1,0-8 2,4-6-1,3 2-1,2 0 1,7-25 0,4-4 0,10-26-1,4-13 1,6 2-2,-8 10 2,0 8 2,-5 7-2,-4 6 0,-8 19 0,1 3 2,-2 4-2,-3 1-2,-7 11 1,-1 9 1,-6 7 1,-4-1-1,-4 8 1,-3 8-1,-11 24-2,-2-9 2,2 2 1,2 7-1,10-12 0,1-9 0,10-16 0,0-3 0,-1-2 0,3-6 0,2-3-1,5-11 3,2-6-2,2-14-1,5-3 1,4-14 3,21-49-3,-5 19-2,1-4 2,-6 15 0,-6 19 0,-2 11-1,-7 14 1,-1 3 0,-1 3 0,-3 3 0,-2 3 0,-4 4 0,4 0 0,-16 26 0,-2 1 0,-16 26 0,4 6 0,-4-4 1,-2 8-1,-7 12-1,4-19 1,12-9 2,-2 4-2,1-3-2,3-9 2,12-20 0,-1-4 0,3-3 0,-1-7 0,6-3 0,-1-11 0,9-9 0,5-8 0,7-8 2,15-32-2,16-21-2,3-1 2,-5 3-1,-9 6 1,-9 25-2,-5 15 2,-4 6 2,-7 16-2,-2 4 1,0 4-1,-2 6 0,-3 5 0,-2-2 0,0 0-3,-25 66 3,-9 19 2,-5-12-2,1-1 0,-1-6 0,5-17 0,0-1 0,5-2-1,1-5 1,8-9-1,9-18 1,-1-3 3,3-4-3,3-3-2,3-13 2,3-4 0,5-4 0,6-11-1,12-24 1,6-6 3,8-26-3,-1 15-3,-4 4 3,-12 14 1,-4 15-1,-7 14 0,-2 2-1,-3 13 1,-4-3 2,-7 12-2,-2 6-2,-4 7 2,-5 4 1,-3 10-1,-13 22-1,-2-5 1,4-4 2,5-1-2,7-3 1,6-11-1,0-2-2,1-2 2,1-3 0,1-6 0,2-1 1,2-4-1,0-4 0,3-2 0,4-13 0,2-9 0,5-5 0,0-6-1,9-31 1,9-9 0,4-7 0,-4 6 0,-2 16 0,-7 15-1,-1 4 1,-8 17 3,-2 2-3,-1 5-2,-1 7 2,-6 7 1,3-2-1,-11 13-2,-5 15 2,-2 6 0,-9 22 0,4 3 3,-2-1-3,-2-7-2,-3 5 2,1-1 0,2-9 0,4-11 1,9-16-1,3-4 0,2-4 0,0-3-1,2-4 1,3-3-1,4-1 1,0-17 2,4-8-2,3 1-1,4-8 1,10-31-1,1 1 1,-6 13 0,-2 5 0,-3-4 0,-4 9 0,-2 20 0,-1 4 0,-2 3-1,1 0 1,-3 5 1,-5 13-1,-2 6 3,-4 8-3,-3 4-2,-2 11 2,-11 25-1,-29 44 1,12-24 1,10-24-1,10-20-1,12-18 1,3-2 1,0-8-1,5-1 0,-1-7 0,3-7-1,2-10 1,4-8 0,5-4 0,12-34 0,8-14 0,-2 14-1,-8 17 1,-4-6 0,-1 11 0,-3 15 1,-6 11-1,-1 3 0,-1 3 0,-3 4 0,-5 10 0,-2 7 0,-4 11 0,-7 2-1,-5 11 1,-13 30 1,-3 2-1,-1 0 0,1-3 0,7-19-3,3-2 3,4-5 3,11-20-3,1-1-2,1-6 2,3-5 1,2-5-1,3-9-1,4-5 1,4-7 1,8-13-1,17-21-1,8-16 1,3-18 0,8-15 0,0 13-1,-3 3 1,-9 11 1,-9 26-1,-11 20 0,-9 13 0,0 6 2,-5 3-2,-2 2-2,-7 10 2,-6 12-1,-8 7 1,-4 3 0,-11 29 0,0 1 1,-5 0-1,-7 13-1,5 0 1,7-26 2,9-10-2,9-10-1,0 1 1,2-1 1,2-5-1,3-4-1,2-3 1,2-3-1,11-14 2,5-7-1,7 0 0,7-12 0,25-32 0,4-12 0,-7-5 0,-4 11 0,-12 30 0,-13 13 0,-2 4 1,-3 1-1,-2 8-1,-6 7 1,-8 11 1,-4 14-1,-2 3-1,-17 29 1,-6-1 0,-11 15 0,2 4-1,0-20 1,7-6 1,2-4-1,0 0 1,6-14-1,15-15 1,1-5-1,1-4-2,2-4 2,5-9 1,1-11-1,3-4 0,7-9 0,13-32-1,14-7 1,5-14-2,0 9 2,-3 5 0,-11 10 0,-9 19-1,-7 24 1,-2-1 1,-3 5-1,-4 7 1,-4 9-1,-8 9 0,-4 1 0,-6 12 0,-17 29 0,-11 9-1,9 3 1,-2-2 2,3-9-2,-1-3-2,4 2 2,6-15 2,3-9-2,13-16 1,1-4-1,3-2-2,2-5 2,2-7 0,2-11 0,8-10 2,3-4-2,8-29 0,6-5 0,12-12-2,-2-2 2,-6 14 0,-5 20 0,-6 10-1,-6 12 1,-2 8 1,-1-1-1,-4 12-1,0 0 1,0 0 1,-7 15-1,-2 9 0,0 6 0,-7 13 1,-2 6-1,2 7 1,0-3-1,3 5 1,-1 0-1,3-14 0,0-12 0,6-16-1,0-3 1,3-3 1,0 1-1,2-5-1,7-9 1,2-7 0,2-9-3,0-3 3,3 0 1,-3 3-1,1-1-1,-3 4 1,-2 3 1,-3 3-1,1 5 0,-3 3 0,-2 4 0,0-2 0,-2 6 0,-1 6 0,1 4 2,0 2-2,-3 1-1,1 1 1,-1-3 1,3-5-1,0-3-1,-1 1 1,-1-3 1,-1-4-1,3-3 0,2 0 0,-4-12 0,1-3 0,-1-7 0,-1 1 0,1-1 0,-1-5 0,1-2 0,-3-13 0,-2 4-2,2 21 2,-2 2 2,0 3-2,0 2 0,0-2 0,-3 2 0,3-2 0,-2 2-3,0-1 3,-1 3 1,3 3-1,0 1 2,0 3-2,0 2-1,2 3 1,0 3 1,1-1-1,-1 0 0,0 0 0,0 3 1,3 1-1,-1 4 0,1-1 0,1-1-1,1 5 1,2 0 0,0-1 0,0-1 0,0-2 2,0 4-2,0 0-2,0 0 2,0-1 0,0-3 0,0-2 1,0-3-1,0-1 0,2-2 0,1-3-1,-3-2 1,4-9 0,1-3 0,1-1 1,6-4-1,-1-7-1,0 2 1,1-4 2,-3 2-2,-5 7-3,1 4 3,-3 1 1,-2 5-1,-2 2 0,-3 3 0,5 2 0,-9 5 0,0-3-2,0 5 2,2-4 0,-2 1 0,0-3 0,0-1 0,0-1-1,0-3 1,0 1 1,0-2-1,0 1 1,0-2-1,0 0 0,0 0 0,2 1-1,0 3 1,2 0-1,1 0 1,2 1 3,2 1-3,0 0 0,0 0 0,6-4 1,4 3-1,1-1 2,2-5-2,1 2 3,2-5-3,2 3 1,5 0-1,-1 4 2,3 1-2,0 4 3,3 3-3,1 0-1,1 2 1,1 0 0,-1 5 0,-1 1 1,1 2-1,1 1 1,22 1-1,-6-4 2,-15-4-2,2-2-1,5-2 1,15-3 1,-22 1-1,2-5-1,2 2 1,0-1 1,-2 2-1,3 3-1,-1-1 1,0 2 0,-4 2 0,-3 0 0,-4-2 0,-2 2 1,0-4-1,-3 0 0,-4-1 0,0 2 0,-3-4 0,-1 1-3,-3 1 3,-2 0 0,-1-1 0,-3-2-1,-3 2 1,0-1-2,0 0 2,-12 9 0,-4 1 0,-4-1-2,-5 2 2,-2 0 1,-5 1-1,-4-1-1,-23 12 1,4-3-2,-1 2 2,-1-5 0,3-2 0,2-9 2,18 5-2,-3-4-3,1 7 3,-14 10 1,21-7-1,-3-4-1,2 3 1,3-6 0,4 0 0,3-5 1,2 2-1,7-10 2,4 1-2,14-14 0,6-4 0,3 0 0,7-9-3,20-22 3,2 3 1,3 7-1,-1-5 0,3 2 0,-2 10 0,-12 7 0,-13 13 1,0 4-1,-3 7 0,-2 1 0,-2 4-2,-2 6 2,-3 2 0,-2 2 0,-4 0 1,-5 2-1,-5-1-3,-6 6 3,-1 3-1,-8 5 1,-19 13 0,-4-5 0,-4-11 1,13-7-1,-23 2-1,5 1 1,-5-6-1,0 1 1,3-8-5,18-2 5,-3-3 2,-17 1-2,-26 2-1,14 0 1,11 4 1,23-6-1,2-1-1,3 0 1,2-2 0,2 0 0,2 1 0,3 1 0,2 1 1,4 1-1,3 1-1,2-5 1,2 3 1,2 2-1,1 2 0,-1 0 0,3 2 0,0-1 0,-1-1 2,1 0-2,0-4 0,2 1 0,0-3 2,0-1-2,0 0-3,0 0 4,4-17-1,3-5 0,-2 0 0,-1 3 0,1-3 0,-1 0 1,-1 2-1,-1 1-1,-2 2 1,2 2-2,-2 3 2,0 3 3,2 2-3,1 2 0,-1 7 1,-2-2-1,2 10-1,0 0 1,1 2 1,-1-3-1,2 11 0,1 2 0,2 4 0,0-2-1,-1-4 1,1-3 1,2 2-1,0 1-1,-2 2 1,2-3-1,0 0 1,-2-2 1,-2-5-1,-1 1-1,-2-6 1,1-2 0,-1-3 0,-2-2-1,0 0 1,0-10 0,0 1 0,0-6-1,0 3 1,0 0-1,0-8 1,0-1 1,0-3-1,0 2 2,0 2-2,0-1 0,0-2 0,0-1-1,0 3 1,0 3 1,-2 4-1,-1 9 0,-1 5 0,4 0 2,-7 9-2,3-3 0,-1 16 0,3 1 0,0-6 3,2 0 1,2-2-4,0-3-4,0-4 4,5-3 0,0-10 0,4-5 1,5-4-1,7-6 0,6-12 0,17-36-2,13-19 2,0 9 0,-3-11 0,1 6 1,-5-2-1,-7 12 0,-8 13 0,-10 18 0,-2 1 0,-2 7 0,-10 15 0,-2 0 0,1 2 0,-1 4-1,0-1 1,-1 2 1,-4 2-1,1 2 0,0 2-1,-3 0 1,1 1 2,0 1-2,-3 2-1,0 2 1,0 2 0,-2-2 0,3 10 0,-1 4 0,0 1-3,-2 2 3,0 0 6,0-1-6,0-3 0,0 1 0,0-7 2,2 3-2,-2-7-2,3 1 2,-1-1-1,-2-3 1,2 5 0,3-3 0,-1 1 1,1-1-1,-1-4-1,1 2 1,-1-1-1,1-1 1,0 0 2,-1 2-2,-2-2 1,3 1-1,-3 1 0,3 1 0,-3 1-1,0-2 1,-2 0-1,2 5 1,1 5 1,-1 9-1,0 3 2,-2 2-2,0-2 2,0 0-2,0-1 1,0-6-1,0 0-1,0-3 1,0-3-1,0-4 1,0-7 0,3-1 0,1-4 1,3-8-1,2-6 0,5-6 0,13-22-1,-7-4 1,5-1 0,-2 11 0,2 6-1,-9 16 1,2 1 0,2 3 0,1 5 0,-1 3 0,3 6 0,2 1 0,-3 6 3,3 1-3,-2 5 0,-3 5 0,-2 4 0,-2 5 0,2 0-1,1-4 1,-1 7 2,11 14-2,-2-2 1,1-6-1,-10-15 1,0-2-1,2-1 0,3-5 0,2-3 1,4-5-1,-1-6-1,1-6 1,5-2-1,18-17 1,-4 9 1,-19 8-1,3 0 0,0-2 0,-3-1 0,-1 3 0,-4 0 0,-3 4 0,-3 4-1,-4 6 1,-3 3-2,-2 2 2,-7 22 0,-4 3 1,-9 28-1,-5 6-1,-5 0 1,1-25-1,-5 5 1,-9 3-2,-5-4 2,-4 11-2,-13 13 2,-6-2-3,6-28 3,13-14-1,13-14 1,1 2-1,-1-4 1,3-2-2,2-4 2,2-1-2,1-2 2,-1 0 1,0-2-1,1 0 0,-3 2 0,0 0 0,-5 0 0,-1 0-1,-3 2 1,0 3-2,0 2 2,-3 5 3,-19 3-3,3 5 0,22-8 0,-1 0-2,-4 4 2,-21 11 3,9 5-3,1 4-3,-3 3 3,0-8 1,7-9-1,16-7 1,0 2-1,-1-3-1,1-4 1,2 0 1,0-1-1,5-4 0,-3 3 0,0 1-1,-1-3 1,-1 1 0,0 0 0,2-2 2,3-1-2,1-1-4,1-5 4,2 1 2,1-1-2,1-2 0,0 1 0,3 0-1,0 1 1,2-1-1,0-3 1,-1 3 1,4-2-1,-1 2-1,0-1 1,0 1 1,3 1-1,-1-3 0,1 3 0,4 2 0,-3-1 0,3 1-1,-4 0 1,-1 0 1,1 5-2,-1-2 1,1 0 1,4-3-1,0 0 1,0 0-1,0 0-2,-5-1 2,1 2 0,4-1 0,0 0 0,-7 4 1,0 1-1,0 5-2,3 0 2,1 2 1,-1 2-1,-1-2 1,1 3-1,2 0 0,-1-3 0,3 2 1,0-2-1,3-4 3,1-1-3,5-2 3,2-3-3,8-2 2,6-3-2,2-6 0,5-5 0,22-9 1,-6-3-1,-5 7-1,-16 9 1,0 0 0,3 7 0,-3 1-1,-2 7 1,-3 2 0,-1 1 0,-1 2 0,-2 4 0,-2-4 1,-2 0-1,-3 1-2,-4-4 2,-3 1 0,-4 2 0,-4 0-1,-3 1 1,-4-3 1,-3 1-1,-6 1 0,-3 0 0,0 2 0,1 0 0,-1 0 0,-4 0 0,-3 0-2,1-1 2,2 1 2,2-5-2,0 0 0,2-2 0,3-1-1,2 2 1,2-6 0,2 2 0,3 0 0,4-2 0,2 3 1,5-3-1,0 0 2,12 2-2,4-6 0,6-4 0,8-6-1,-1-3 1,3 0 1,18-10-1,0 7 0,-5 4 0,-18 11-1,1 0 1,1 5 0,7 10 0,12 7 0,-23-5 0,-5-2 0,-4 1 0,-2-3 0,-5-1 0,-2-2-1,-3-2 1,-6 3-1,-5-1 1,-7 0 0,-6-2 0,-3 1-2,-4-3 2,-5 3 3,-4-1-3,4 1-2,-2-1 2,-2 0 0,-2-1 0,-19 5 2,23-4-2,2-3-1,0-3 1,3 1-2,2 2 2,2 0 3,4-3-3,3-2-1,2-2 1,5-2 1,4-1-1,5-4-1,6-1 1,8-7 2,6 3-2,7-8 0,23-19 0,-1 5-1,-4 7 1,-4 7 1,-17 14-1,3 2 1,0 5-1,0-1-2,-2 8 2,-3 8 1,1 3-1,-3 5-1,-2 3 1,-3-3 0,-1 5 0,-1 1 0,-2 0 0,-2 3 4,-3-1-4,-1 1-3,-6-6 3,-1 1 1,-1-4-1,-1 0-2,-1 0 2,-2-4 0,0-2 0,-3-1-2,1 0 2,2-3 1,0 0-1,2-2 1,0-4-1,3 1-1,1-2 1,3 0 2,0 0-2,12-3 0,1-2 0,3-2 0,2-2 0,1 4-1,1 0 1,0 0 2,1 5-2,-1-2-1,-2 6 1,-2 2 1,0 5-1,0-1-1,-2 3 1,-1 4-1,-2 2 1,1-2 1,-3-2-1,0 1 1,-2-1-1,-3 2-2,-1 0 2,-3 4-1,-3-1 1,-1-1 1,-1-1-1,1-4 1,-1-2-1,-2-4-1,3 1 1,-1-4 1,1-2-1,-1-3-1,-2-1 1,-4-3 0,-3-4 0,-1-1 0,-6-1 0,1-2-1,-3 2 1,0-2-2,-2 0 2,1 4 0,-1-1 0,0 2 1,2 2-1,5 2-2,2 1 2,2 0 0,5 2 0,2-1 2,1 1-2,1 0 1,5-4 0,5 1-1,4-4 0,7 0 0,4 4 1,3-4-1,4 0-1,2-1 1,3 3 1,0 5-1,-5 0 0,-2 1 0,0 4 0,0 1 0,-5 0 1,1 1-1,-5 3 2,-1 2-2,-3-5-2,-3 0 2,-2 0-1,-7 0 1,-5-1 0,-2 3 0,-4 1-2,-3 0 2,-4 4-1,-4-4 1,-6 0 0,-1-1 0,-3-1 1,-2-1-1,-2 0 1,0-4-1,4 4-2,-2-5 2,0 1 2,-2-1-2,-1 0-1,3-2 1,-2 1-1,0-1 1,-1-1 0,3 1 0,3 0-1,-3 1 1,0-1 0,2 0 0,0-1 0,3-1 0,1 0 1,6-3-1,-1 0-1,3 0 1,4-2 0,2 0 0,1-1-1,6 1 1,2-2 1,5-2-1,3-1 1,3-2-1,6 0 0,4-1 0,6 3-1,3 2 1,0-5 1,5-1-1,19-7-1,4 0 1,-6 6-1,-15 12 1,4 0 6,1 4-6,15 1-3,-21 1 3,1 4 0,0 4 0,0 1 2,-3 0-2,-4 0-2,-2 1 2,-3 1-1,-2 0 1,-4-1 1,-3 3-1,-4-2 1,-5 0-1,-2 0-2,-4 0 2,-5-2 0,-7-2 0,-2-1-1,-3-2 1,-1 0-1,-1-1 1,-4 1 1,-5-3-1,-2 1 0,0-1 0,0-4-2,0-1 2,2-3 2,0-2-2,3-2-2,4-2 2,2-2 1,3-1-1,4 1 0,2-1 0,3-4 1,4 1-1,7-1 1,0-2-1,5 1 0,4 1 0,5 6 0,1-3 0,4 6 3,-1 2-3,0 4 0,0 8 0,0 4 0,0 2 0,0 6-1,-2 1 1,0 0 1,-2 1-1,-3 1 0,-2 2 0,-2-4-1,-3 0 1,-1-2 1,-6-1-1,-1-4 0,-5-2 0,-2-1-2,-3-5 2,-2-2 2,-2-4-2,0-2-4,-3-3 4,-1-1 2,-1 0-2,5-1-2,-3 3 2,3-1 1,-2-1-1,0 2 1,-1-3-1,1 1-2,-1 2 2,3-1 1,2-1-1,3 0-4,1 1 4,3 3 1,2-3-1,1 2 1,3 2-1,3 2-2,3-1 2,1 4-1,3-1 1,2 4 0,0 4 0,0 0-1,0-1 1,3 3 0,-3 1 0,-2 0-2,-1 1 2,-1-3-6,-3 1 6,0-1-1,-2 1 1,0-3-3,-2 1 3,0-2-1,-3-3 1,5-2-4,-6 0 4,-1-3-3,-2-1 3,0-3-8,-1-6 8,-1-4-13,0 1 13,-1-7-15,3 2 15,-2 3-50</inkml:trace>
        <inkml:trace contextRef="#ctx0" brushRef="#br0" timeOffset="21152.9865">-4842 3024 0,'0'0'44,"0"0"-31,14-13-13,2-2 5,2-1-5,2 3 10,3-1-10,2 2 3,2 0-3,-4 0 4,-1 0-4,-1-1 1,-1 4-1,-2 3-2,-2-1 2,-2 5 0,-3 2 0,-2 3-2,-2 4 2,-2-2-1,-5 4 1,-5 3-3,-2 5 3,-4 3 2,2 7-2,-2-3 2,-8 5-2,-12 17-1,-1-7 1,2-5 0,12-13 0,-2-3 0,2-4 0,2-4 0,0-1 0,2-6 4,5-1-4,0-7 2,5-7-2,4-7 1,4-1-1,5-3 2,5-9-2,11-26 2,0 16-2,-5 8-2,-8 15 2,-3 4-1,-3 5 1,1 1 3,-2 4-3,-3 3 1,-2 7-1,0 6 1,-2 2-1,-3 14 1,-2-1-1,1 4-1,-6 20 1,1-4 0,0-7 0,4-20 0,2-4 0,1-3 0,-1-2-2,3-3 2,7-16 0,1-6 0,6-7 0,4 1 1,2-11-1,11-24-1,-8 15 1,-3 7 0,-9 14 2,-2 6-2,-1 2 0,1 5 0,0 2 4,-2 14-3,-5 8-1,0 7 1,-3 3-1,-4 3 0,-6 20 0,-5-8-1,-3-8 1,5-15-6,1-4 6,-4-4-12,1-3 12,0-1-22,0-2 22,2-3-52</inkml:trace>
      </inkml:traceGroup>
    </inkml:traceGroup>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44:59.235"/>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1C22049A-3D6E-48C0-9BF1-018CB6F28F5E}" emma:medium="tactile" emma:mode="ink">
          <msink:context xmlns:msink="http://schemas.microsoft.com/ink/2010/main" type="writingRegion" rotatedBoundingBox="21068,13276 19078,17459 14278,15176 16268,10993"/>
        </emma:interpretation>
      </emma:emma>
    </inkml:annotationXML>
    <inkml:traceGroup>
      <inkml:annotationXML>
        <emma:emma xmlns:emma="http://www.w3.org/2003/04/emma" version="1.0">
          <emma:interpretation id="{32B849DF-4969-4C04-A080-5795657EDF3B}" emma:medium="tactile" emma:mode="ink">
            <msink:context xmlns:msink="http://schemas.microsoft.com/ink/2010/main" type="paragraph" rotatedBoundingBox="20055,12836 21057,13361 20568,14294 19566,13768" alignmentLevel="2"/>
          </emma:interpretation>
        </emma:emma>
      </inkml:annotationXML>
      <inkml:traceGroup>
        <inkml:annotationXML>
          <emma:emma xmlns:emma="http://www.w3.org/2003/04/emma" version="1.0">
            <emma:interpretation id="{E2B387AE-73B4-440C-8427-D8C7F6FBECF9}" emma:medium="tactile" emma:mode="ink">
              <msink:context xmlns:msink="http://schemas.microsoft.com/ink/2010/main" type="line" rotatedBoundingBox="20055,12836 21057,13361 20568,14294 19566,13768"/>
            </emma:interpretation>
          </emma:emma>
        </inkml:annotationXML>
        <inkml:traceGroup>
          <inkml:annotationXML>
            <emma:emma xmlns:emma="http://www.w3.org/2003/04/emma" version="1.0">
              <emma:interpretation id="{76844863-6A84-4B2C-AA55-A79FCE028402}" emma:medium="tactile" emma:mode="ink">
                <msink:context xmlns:msink="http://schemas.microsoft.com/ink/2010/main" type="inkWord" rotatedBoundingBox="20055,12836 21057,13361 20568,14294 19566,13768">
                  <msink:destinationLink direction="with" ref="{96D95FF4-CBE7-4723-8450-D8F8412DB276}"/>
                </msink:context>
              </emma:interpretation>
              <emma:one-of disjunction-type="recognition" id="oneOf0">
                <emma:interpretation id="interp0" emma:lang="en-US" emma:confidence="0">
                  <emma:literal>"nip</emma:literal>
                </emma:interpretation>
                <emma:interpretation id="interp1" emma:lang="en-US" emma:confidence="0">
                  <emma:literal>"nap</emma:literal>
                </emma:interpretation>
                <emma:interpretation id="interp2" emma:lang="en-US" emma:confidence="0">
                  <emma:literal>"inapt</emma:literal>
                </emma:interpretation>
                <emma:interpretation id="interp3" emma:lang="en-US" emma:confidence="0">
                  <emma:literal>"*inept</emma:literal>
                </emma:interpretation>
                <emma:interpretation id="interp4" emma:lang="en-US" emma:confidence="0">
                  <emma:literal>"*inapt</emma:literal>
                </emma:interpretation>
              </emma:one-of>
            </emma:emma>
          </inkml:annotationXML>
          <inkml:trace contextRef="#ctx0" brushRef="#br0">466 72 0,'0'0'35,"0"0"-35,0 0 3,-6 6-3,1 6 5,0 5-5,3-1 5,0 4-5,2 2 0,0 7 0,2 5 2,0 3-1,3 21-1,-3-3 0,3-11 0,-1-10 1,-1-12-1,1-2 0,3 6 0,0-4 4,0-2-4,-1-4-1,1-3 1,-2-4 2,1-4-2,1-3 1,0-4-1,0-10-2,-3-1 2,1-6 0,2-29 0,4-42 0,-4 7 0,0 25 2,-3 14-2,-1 6-1,-1 16 1,0 5 1,0 2-1,1 5 2,1 3-2,1 8 1,1 6-1,1 3 0,0 9 0,0 5 2,-3 5-2,3 12 2,-2-11-2,4 25 1,-2-1-1,-1-11-2,-1-14 2,6 15 1,-2 2-1,-2-16 0,-2-11 0,-1-2-1,3-7 1,0-1 4,-3-2-4,1-2-4,2 0 4,-3-24 0,1-3 1,2-2-1,-1-8-1,6-28 1,-1 11 0,0 7 0,1-3 4,-1-1-4,0 9-1,-6 15 1,2 5 3,0 3-3,-3 2 4,5 19-8,0 15 4,0-3 3,5 27-3,9 36 0,-8-1 0,-3-4 0,-3-14-1,-5-6 1,-1 0 3,-3-11-3,0-1-2,0-4 2,0-22-1,-3 0 2,3-4-1,0-10-1,0-12 1,0-1-2,0-6 2,-2-10 1,0-8-1,-3-16 1,1 4-1,-1-3-2,-2-3 2,3 13 3,-1-2-4,-1-21 1,-1 7 0,0 19 0,2 17 1,1 2-1,-1 0 0,-1 3 0,-1-2-2,0 4 2,2 3-1,-1 0 1,-1 4-1,2 1 1,-1 6 3,-1 3-3,0 11 2,0 13-2,0 13 2,0 7-2,5 9 3,4-11-3,1 11-1,-1 2 1,0-5 2,-2-20-2,-2-20-1,0-3 1,2-6 2,-3-1-2,3-4 0,0-20 0,-2-10 0,-2 0-2,-1-11 2,-4-28-1,-5-32 1,-1 12 0,-1-7 0,2 10-1,3 11 1,4 14 1,2 9-1,3 6 2,2 13-2,0 15 0,0 1 1,-2 5-1,0 4-3,-1 5 3,3 0 1,0 16-1,3 6 2,-1 5-2,2 7 0,6 32 0,1 4 0,-2-2 0,0 7-1,-2 1 1,-5-9 0,-2-18 0,0-5 2,0-3-2,-2-22-2,0-2 2,2-5 0,-3-2 0,6-17 0,-3-1-1,0-13 1,0-11-5,-3-21 5,-1-17 2,-3-3-2,0 0-1,3-3 1,1 23 1,3 22-1,0 13 2,3 4-2,-1 2 0,0 4 0,3 8 0,-1 0 2,5 25-3,5-1 1,2 10 3,9 32-3,2 1 0,-7-13 0,-2-3-2,-4-2 2,0-13 0,-8-15 0,-1-8 0,0 2 0,-1-4 0,-2-1 0,1-3 0,-1-2 0,-2-4 0,0-1 0,-5-22 0,1-1 0,-3-8 1,-4-29-1,-1-3-1,-1 2 1,1 15 0,-1-3 0,4 6 0,-3 11 0,8 19 0,-1 4 0,1-1 0,-1 1 0,1 16 0,1 10 3,1 4-3,2 2 2,0 8-2,0 27-2,0-9 2,0 6 1,0-3-1,-2 1 2,-3-17-2,3-19 0,0-4 0,0 1-3,-1-6 3,1 1 2,-3-4-2,1-3-2,4-2 3,-11-33-1,-5-35-1,-2-8 1,2 8 0,4 13 0,1-1 0,2 12 0,4 10 2,3 19-2,0 3 0,0 3 0,2 3 1,0 0-1,-3 6 0,3 0 0,-2 17 1,0 7-1,0 0 2,2 8-2,0 30 0,0-8 0,-3 4 0,-1-5 0,-1 1 1,-2-13-1,-2-4 0,-4 19-1,-1-15 1,7-19 0,-2-5 0,0-6 0,0-11 0,-2-12 0,-1-9 0,-1-11 0,-8-29 0,-4-31-4,5 7 4,4 12 1,5 3-1,6 24 2,5 10-2,0 19 2,0 2-2,3 1 1,-1 8-1,2 9 0,1 11 0,-1 4 1,3-8-1,0 7-1,0 11 1,0 4 0,2 19 0,0-8 1,-5-18-1,1 7-2,2 21 2,-3-9 1,-4-13-1,-2-17 0,-3-3 0,1 1-1,-3-3 1,-2-1 1,-2-3-1,-3 2-2,0-5 2,1-9-1,-1-10 1,1-7 0,-1-8 0,-4-29 3,0-6-3,9 16-5,2 4 5,5 4 2,2 4-2,0 19 0,2-1 0,-2 9 3,0 1-3,0 2-2,0-1 2,-2 3-1,-1 0 1,-1 4 1,2-2-1,-1-2 0,-1 3 0,1-2 0,1-1 0,0 0-1,-3 0 1,1 0 1,-1 1-1,-2-1-1,1 0 1,-3 0 0,2-1 0,0 1 0,0 2 0,0 0 0,1 0 0,1 1 2,1 1-2,-1 1 1,0 0-1,1 4-2,-3 2 2,0 4 2,1 6-2,-1-1-3,-2-1 3,0 7 4,-1 5-4,-1 1-1,-2 4 1,-6-2 0,8-5 0,0-1 1,2 1-1,-3 0 0,1 2 0,2 0 1,0 0-1,2-6-2,0 1 2,0-2 0,1-3 0,1 4 0,1 3 3,1-4-3,1 3 0,0-1-2,2-4 2,0 0 1,2-4-1,0 2-1,1-4 1,1 1 0,1-3 0,-3-2 0,2 2 0,-1-2 2,-1-5-2,-2 0-1,0 5 1,0-2-1,0-3 1,-2 5 0,-1-1 0,-1 3 0,-1-2 0,1 3-1,-1-3 1,1 4 0,-1-2 0,3 1 1,0-3-1,-1 4-1,1-4 1,2-2 3,0-1-3,0-2-2,0 0 2,2-15 0,1 3 0,1-9 1,1-6-1,2-2 0,2-12 0,-5 16 0,1-6 0,1-18 1,-1-6-1,0 11-2,-3 0 2,0 8 2,0 16-2,1 1-1,-1-1 1,0-1 1,0 6-1,1 3 0,1 7 0,1-3 1,-3-3-1,3 1-2,-1-2 2,-2 0 2,3-1-2,-1-3 1,1-1-1,2-1-1,0-1 1,-1 2 0,1 3 0,0 2 1,0 2-1,-3 2-1,1 1 1,-1 2 1,-1 0-1,-1 1 1,0 3-1,0-3-1,1 3 1,-3-3 0,0 2 0,0 2 0,0 0 0,0 0 0,0 0-2,-3 7 2,-1 2 1,-1 1-1,-1 4 0,-1 1 0,-2 2 1,0 2-1,0-2 0,0 1 0,-1-8-1,1 6 1,3 2 0,-1 1 0,2 7 1,1-1-1,1-3 0,1 19-1,2 31 1,0-15 1,2 15-2,3-13 1,0 9 0,1 4 0,3-21 0,-2-12 0,-2-19 0,2 3-1,-1-6 1,6 6 0,-3-1 0,0-5 0,0-3 2,-2-5-2,2-6 0,-2-6 0,-1-8 0,1-1 0,0-6-2,-2-11 2,1-26 0,1 10 0,-2-10 0,-1 1 0,-2 3 1,-2-7-1,-2-3-1,0 13 1,-3-1 0,1 8 0,2 17 1,-1 0-1,3 4 1,0 3-1,0 3-1,0 4 1,0 12 0,0-2 0,0 20 0,0-3 1,-2 22-2,-2 22 1,-1-4 0,0 2 0,1-1 0,2-4 0,-1 2 1,1-5-1,2-6 0,2-10 0,1-19 0,-1-1 0,0-5-1,3-1 1,-1-4 2,3-3-2,0-11-2,2-13 2,0-2 0,0-13 0,7-33-1,0-8 1,0-2 1,-7 10-1,-2 17-1,-1-13 1,6 13 2,-1 23-2,-4 13 1,0 5-1,-1 3 2,-1 1-2,0 4-1,-1 15 1,1 9 1,-3 0-1,2 13 0,1 28 0,-5-7 0,0-4 0,-2 4-1,-1 0 1,1-14-2,2-20 2,0 2 2,0-3-2,0-4 1,0-3-1,0-3-1,2-9 1,1-2 0,1-2 1,1-28-3,4-26 2,0-13-1,2-1 1,5 4 0,2 14 0,3 5 2,-1 13-2,-6 19 6,2 3-6,-1 6-2,-1 4 2,0 11 0,-1 14 0,1 1-1,-1 8 1,3 37 2,-4 11-2,-1-2 1,0-11-1,-4-9-2,0 4 2,0-9 0,0-10 0,-3-23-1,1 1 1,-1-5 3,1-6-3,-1-1-2,1-4 2,-3-3-1,-2-30 1,-2-18 0,-5-10 0,2 2 0,1 10-4,2 0 4,-1 4 5,1 1-5,0 19 0,0 3 0,-1 4 0,1 0 0,0 3-1,-1 1 1,1 3 2,-2 1-2,1 2-4,1 3 4,2 6 4,0-4-4,-2 18-4,0 8 4,-1 6 1,3 40-1,0 6 0,0 2 0,0-10-1,-2-16 1,0 0 4,0-6-4,-1-12-1,1-17 1,0-4-2,-1-5 2,1-8 2,2-2-2,-2-22 0,-3-11 0,-4-38 0,-4-11 0,-1-5-1,1-9 1,-1 7 0,0 6 0,5 3-1,2 15 1,5 12 1,0 4-1,2 7-1,2 9 1,-2 16 3,0 5-3,0 4-3,0-1 3,0 4 4,0 2-4,2 5-5,-2-2 5,5 22 2,-1 3-2,3 14 1,9 23-1,5 11 1,1 17-1,-6-2 0,2-1 0,3-9-1,-1 4 1,3-19-2,-3-10 2,3 3 2,-3-5-2,1-14-3,-10-20 3,0-2 3,1-3-3,-1-3-1,0-4 1,1-5 1,-3-15-1,-2-13-3,-3-11 3,-2-36 0,-4-6 0,-5-4-1,1-4 1,-4 4 1,4 24-1,1 13 0,3 2 0,2 11 5,0 13-5,2 6-4,0 4 4,1 1 2,1 12-5,3 9 3,2 1 2,2 9-2,3 12 1,4 21-1,-4 0-2,-5 5 2,-9-4-1,-7-16 1,-2-18-12,-2 0 12,-5-1-43,0 0 43</inkml:trace>
        </inkml:traceGroup>
      </inkml:traceGroup>
    </inkml:traceGroup>
    <inkml:traceGroup>
      <inkml:annotationXML>
        <emma:emma xmlns:emma="http://www.w3.org/2003/04/emma" version="1.0">
          <emma:interpretation id="{1482C0FD-529F-4581-825C-6B4F7459B826}" emma:medium="tactile" emma:mode="ink">
            <msink:context xmlns:msink="http://schemas.microsoft.com/ink/2010/main" type="paragraph" rotatedBoundingBox="18402,12008 16500,16005 16140,15834 18041,11837" alignmentLevel="1"/>
          </emma:interpretation>
        </emma:emma>
      </inkml:annotationXML>
      <inkml:traceGroup>
        <inkml:annotationXML>
          <emma:emma xmlns:emma="http://www.w3.org/2003/04/emma" version="1.0">
            <emma:interpretation id="{02B2C713-DA4D-4CCD-B583-C0425BEA27C7}" emma:medium="tactile" emma:mode="ink">
              <msink:context xmlns:msink="http://schemas.microsoft.com/ink/2010/main" type="line" rotatedBoundingBox="18402,12008 16500,16005 16140,15834 18041,11837"/>
            </emma:interpretation>
          </emma:emma>
        </inkml:annotationXML>
        <inkml:traceGroup>
          <inkml:annotationXML>
            <emma:emma xmlns:emma="http://www.w3.org/2003/04/emma" version="1.0">
              <emma:interpretation id="{51A7DA00-507F-4718-BB64-764674EE695A}" emma:medium="tactile" emma:mode="ink">
                <msink:context xmlns:msink="http://schemas.microsoft.com/ink/2010/main" type="inkWord" rotatedBoundingBox="18402,12008 16500,16005 16140,15834 18041,11837"/>
              </emma:interpretation>
              <emma:one-of disjunction-type="recognition" id="oneOf1">
                <emma:interpretation id="interp5" emma:lang="en-US" emma:confidence="0">
                  <emma:literal>bad</emma:literal>
                </emma:interpretation>
                <emma:interpretation id="interp6" emma:lang="en-US" emma:confidence="0">
                  <emma:literal>bad.</emma:literal>
                </emma:interpretation>
                <emma:interpretation id="interp7" emma:lang="en-US" emma:confidence="0">
                  <emma:literal>bah</emma:literal>
                </emma:interpretation>
                <emma:interpretation id="interp8" emma:lang="en-US" emma:confidence="0">
                  <emma:literal>tad</emma:literal>
                </emma:interpretation>
                <emma:interpretation id="interp9" emma:lang="en-US" emma:confidence="0">
                  <emma:literal>tad.</emma:literal>
                </emma:interpretation>
              </emma:one-of>
            </emma:emma>
          </inkml:annotationXML>
          <inkml:trace contextRef="#ctx0" brushRef="#br0" timeOffset="11755.233">-1493-901 0,'0'0'49,"0"0"-49,0 0-3,-2 0 3,2 0-1,-3 0 1,3 0 4,0 0-4,0 0 9,0 0-9,0 0 6,5 1-6,-3 1 5,0 5-5,-2 1 5,0-4-5,-4-1 1,-1 4-1,-1 5 1,-4 1-1,1 3 0,0 2 0,-2 3 1,0-4-1,-3 0 0,0 5 0,-1 9 1,-13 20-1,1-4 2,-2 4-2,6 7 0,-2-14 0,-4 9 4,-5 7-4,-7-1-4,9-16 4,0 3 0,0 0 0,5-4 4,2-15-4,12-5 3,-1 6-3,0-1 1,-8 19-1,6-11 0,7-12 0,-2 5 3,-10 17-3,1 2 1,-1-8-1,8-13-1,-3 6 1,-7 24 1,3-10-1,-1 0 0,5 4 0,1-3 2,1-6-2,5-19 0,0 2 0,0 1 1,-3 3-1,1-1-1,0-2 1,-3-4 2,0-1-2,1 1-1,2 4 1,1 2 2,-1 1-2,0 2-1,-5 18 1,0 1 0,0 0 0,0-4 0,-2-8 0,5-10 1,-3 6-1,-7 18 2,0-16-2,5-6 2,-9 22-2,-5 2-2,3-9 2,-1-1 1,10 1-1,-3 0-1,0-6 1,10-15 3,-3 5-3,0-1-1,-9 14 1,2-7-1,10-16 1,-1 1 2,1 0-2,-1-2-2,3-7 2,-3 0 1,1-1-1,1-1-1,1 3 1,-1 2 0,1 2 0,0 9 0,-1 0 0,1-2-2,0 5 2,-1 1 1,1-1-1,2-2 3,0-1-3,2-3-2,0-3 2,1-2-2,-4-3 2,1-3 1,3 1-1,-3-3 0,-1 7 0,1 1 0,0 2 0,3 3-1,-1 1 1,0 0 1,0-2-1,0 1 0,1 1 0,-1 2 0,0 3 0,0 0 0,0-3 0,0-2 1,1-1-1,-1-4-1,2 1 1,-1-1 1,1 0-1,0 0-1,1 2 1,-3-2 0,3-2 0,-3 1-1,0-6 1,2 2-1,1 0 1,-1 0 2,1-4-2,2 1 1,-1-1-3,1-1 2,0 0 2,0-2-2,-1-2-2,1 1 2,2-4 1,0 0-1,0 0 1,2-6-1,3 3-1,2-2 1,2 0 3,0-2-3,0-3 1,2-2-1,3 0 2,-1-3-2,1-2-4,2-4 4,0 4 0,2 0 0,-2-1 2,-3-5-2,3 0 1,0-3-1,0 1 1,4-14-1,19-35 3,-5 20-3,-7 8 0,3-8 0,1-8 1,8 3-1,-10 3 1,1 3-1,-10 12 0,1 0 0,-1 1 1,-2 2-1,-9 16-1,0-2 1,3 2 1,-3 3-1,0 1-2,0-1 2,0-5 2,-2 0-2,0-3 0,-1 3 0,1 2 0,0-3 0,-2-3-3,-3 1 3,0 2 2,0 1-2,-2 3-2,0 3 2,0 4-2,0 2 2,-6 14 0,-3 6-1,-3 6 1,-4 3-1,-2 2 1,5 8 0,-12 21 0,-3-4 4,1 7-4,-5 7-5,1-4 5,-1-1 0,-2 5 0,0-4 0,0 1 0,0 2-2,7-2 2,-3 1-1,-2 2 1,1 0 0,-1 1 0,0 9 0,9-15 0,3-9 0,0-6 0,8-16 0,1 0 0,2-2 3,2-6-3,0-1-3,3-2 3,6-8 0,5-6 0,2-6 0,5 2 1,1-6-1,6-8 2,4-8-2,11-22 2,-2-5-2,2-3-2,5 3 2,-7 13 0,-2-6 0,-3-4 1,-1 7-1,-3 2-5,-3-2 5,-4 10 3,-9 16-3,-2 3 2,-2 3-2,-3 2-1,0 2 1,-4 5 0,-5 7 0,-2 8 0,-4 7 0,-3 0 0,-5 2 0,-1 4-3,-1 8 3,-11 15 0,7-9 0,9-8 1,-14 22-1,0 4 2,-2-9-2,2 1-1,3 4 1,-3-3 1,0-11-1,3-6 0,11-11 0,2-3-2,0 0 2,2-1 3,3-6-3,0 2-1,2-4 1,0 1 1,2-6-1,2 2-3,1-1 3,-1-3 2,5-1-2,0 0 2,0 0-2,0 0-2,0 0 2,0 0 0,0 0 0,0 0 0,0 0 0,0 0-2,0 0 2,-4 6 2,-1 0-2,-2 1-2,0 2 2,-2 1-1,-2 0 1,-3 2 0,-1-2 0,1 2-1,0 0 1,1-4 0,1-1 0,3-2 0,0-1 0,2-6 0,3-1 4,2-4-4,2-5 0,2-5 0,5-3 1,0-1-1,2 1 1,0 1-1,2 0 0,0-1 0,3-2 0,0 0 0,-3-2 3,0 0-3,-2 2 0,3 3 0,-1 1 0,3-1 0,-1 0 1,1 0-1,-1-1 2,3 0-2,0-3 2,2 3-2,0 0 1,3-6-1,15-22 2,0-1-2,-2 0 0,-4-4 0,-10 2-1,-2 9 1,3 9 1,-10 11-1,3-7 0,11-20 0,0 3 1,-3 7-1,3-5 1,-2-2-1,0 5 0,-3 9 0,-6 8 1,-1-3-1,10-21 0,-3 5 0,1 4 1,-3 5-1,-7 9-2,-2-2 2,5-18 0,4 11 0,-7 5 2,12-11-2,2-10 0,-2 6 0,2 7 1,-12 14-1,3-5 2,9-13-2,-2 2 0,-3 13 0,-6 4-1,2-4 1,11-26 2,-2 6-2,-2-4-1,-8 6 1,4-5 0,-1 10 0,-5 12 0,10-18 0,2-1 3,-2-5-3,-1 19 0,-8 8 0,2-1 4,6-19-4,1 6-5,-9 18 5,2 1 2,0 0-2,-1-1-1,1-2 1,0 0 1,-5-4-1,3-3 1,6-6-1,-6 11 1,2-3-1,9-30 1,-2 20-1,-3-11-1,0-3 1,1-3 0,-5 10 0,2 6-3,-7 9 3,7-15 2,0 3-2,-2 11-2,-4 6 2,-1-3 0,7-24 0,-2 6 0,0 1 0,-2-2-1,-3-3 1,-4 18 0,-1 11 0,1-6-2,0-1 2,9-17 0,-2 8 0,-5 14 1,0 3-1,0 1-2,0 2 2,-2 1 0,-1 3 0,1-1 0,0 2-1,2-6 2,-2 4-1,0-3 0,0 1 0,-3 7 0,1 3-1,-1-2 1,1 5 0,-3-1 0,0 4 0,-2-1 0,2 11-2,1-1 2,-1 2-1,0 0 1,1 3 1,-3 5-1,-3 7 0,1 2 0,-3 2-1,-1 3 1,1-19 1,-2 1-1,1 2-2,-1 1 2,2-4 2,1 1-2,-1-1 0,1-1 0,1-1-1,1-1 1,0-3-1,0 1 1,-1-5-3,1-2 3,2-3 5,0 0-5,0 0-1,0-17 1,2 5-2,3-27 2,2-25 0,-1 2 1,1 18-1,0 8 2,-5 19-2,3 4-2,-3 1 2,0 2 0,-2 0 0,0 4-1,0 6 1,0 0 0,-2 9 0,0-1 0,0 6 0,-1 3 0,1 5 0,0 4-1,-1 3 1,1-7 1,0-5-1,0-2 0,-1 0 0,1 2 1,0-3-1,2 1 1,0 1-1,0-3-1,0 1 0,0-2-2,0-2 3,0-2-1,0-3 1,-2 1 0,-1-5 0,3-1 3,-4-8-3,-3-2-1,2-1 1,-1 1 1,-1 3-1,0 1-2,0 2 2,-2 4 1,0 5-1,0 7 1,-2 9-1,-3-6 0,-2 5 0,-2 4-1,0 5 1,-12 19 0,1-8 0,-1-6 2,10-8-2,-12 23-1,3-8 1,-1 2 1,3 6-1,7 2 0,-1-2 0,-4 11-1,-2-1 1,-2 8 1,-8 20-1,6-23 1,3-1-1,-1 7-1,4-14 1,2 5 4,-6 9-4,6-17-3,3 4 3,2 5-1,-3-3 1,-1 6 2,-6-1-2,6-12-4,-1 5 4,0-1 0,3-6 0,2 3-2,4-6 2,7-4 0,3-21 0,1-4 2,3-2-2,3-6 0,-1-7 0,5-4-1,2-15 1,7-6 3,4-15-3,21-50 2,2-22-2,5-10 1,4-8-1,18-47 0,-31 67 0,-3 13 0,0-6 0,-2 12 1,-11-4-1,2 5-1,7-5 1,2-3 0,2 3 0,3-18 0,-3 13 0,-2 0-3,-2 30 3,-7 13 3,-3 1-3,-4 9-1,-2 10 1,-9 17 1,0 3-1,-3 2 0,1 4 0,-1-1-1,-1 4 1,-1 0-3,-2 2 3,2-1 0,1 3 0,-3 1 0,0-2 0,0 2 0,0 0 0,2-2-1,-2 2 1,0 0-2,0 0 2,0 17 1,-2 4-1,-1-1-1,-1 6 1,-1 13 2,-4 19-2,0 6-2,0 11 2,0-15 0,4-13 0,3-3 2,2-8-2,0-14 0,0-3 0,0-4 0,2-6 0,3-2 0,2-21 0,2-3 0,-2-2 0,2-8 1,4-27-1,3 9 0,0 1 0,0 0 0,-2 5 0,-8 17 0,1 0 0,0 3 0,0 7 0,-3 2-1,1-2 1,-3 3 0,0 4 0,1 14 0,-1 3 1,0 3-1,-2 4-1,-2-1 1,0 5 0,-3 4 0,-2 5 0,-4 21 0,-7-18-1,6-11 1,3 4-1,0-5 1,0-1 0,0-5 0,-2-1 1,-1-9-1,1 3-2,0-10 2,-1-4 0,1-4 0,0-4 0,2 3 0,0 3 0,0 1 0,2-2 0,0 5 0,-2 5 1,-2 8-1,-3 7 0,-2 6 0,-2-3-2,0 7 2,-12 32 1,1-4-1,6 10 2,-9 21-2,-6 14-2,-8-8 2,-1-1 0,-3-2 0,-2 2-1,2-22 1,14-1 1,-1 1-1,-1-20-1,4-5 1,2-5 1,3-1-1,1-12 1,12-12-1,-2-1 0,2-1 0,-2-1 1,0 4-1,-2-1-1,-1 2 1,5 8 0,-2 9 0,-7 12 0,5-1 0,0 6 2,1-5-2,4-6-2,3-12 2,1 4 0,-5 14 0,2-2 0,3-8 0,6-14 0,1 3 0,-1 1 3,3-2-3,2 0-3,2-2 3,1-4 0,-1-2 0,2-3 1,3-1-1,0-5 2,0-4-2,0-3-5,2-5 5,2-5 1,0-7-1,3-5 1,0-12-1,17-31 0,12-15 0,1-8 2,-8 20-2,-7 10-1,-8 17 1,-5 6-1,-10 18 1,1 0 2,-2 8-2,-1 1 0,1 2 0,-7 20 0,-1 3-2,-1 3 2,-3 11 0,-4 18 0,-1-3-1,1-8 1,2-9 0,-5 11 0,7-11 0,-4 7 0,4-21 0,3-3 0,-1 0 1,3-2-1,2-4 0,2-13 0,3-5 0,2-7 0,4-1 0,5-18 0,9-30 0,2-5 0,-4 12-1,-10 20 1,-1 7 1,-6 20-1,-1 3 0,-3 2 0,-2 7 0,0 2 0,-7 11 0,1 2 0,-3 1 0,-1-2 0,-1 0-2,-2-2 2,-1 2-1,0-4 1,1 1-4,-3-8 4,0-1-11,0-3 11,0 1-14,-2-5 14,2-11-23,3-9 23,-12-21-56</inkml:trace>
        </inkml:traceGroup>
      </inkml:traceGroup>
    </inkml:traceGroup>
    <inkml:traceGroup>
      <inkml:annotationXML>
        <emma:emma xmlns:emma="http://www.w3.org/2003/04/emma" version="1.0">
          <emma:interpretation id="{DEEBA977-BF92-4DF0-BA53-FFD0936FBEC4}" emma:medium="tactile" emma:mode="ink">
            <msink:context xmlns:msink="http://schemas.microsoft.com/ink/2010/main" type="paragraph" rotatedBoundingBox="14467,14612 15287,14687 15227,15341 14407,15266" alignmentLevel="3"/>
          </emma:interpretation>
        </emma:emma>
      </inkml:annotationXML>
      <inkml:traceGroup>
        <inkml:annotationXML>
          <emma:emma xmlns:emma="http://www.w3.org/2003/04/emma" version="1.0">
            <emma:interpretation id="{C0299A3F-BBCF-4E33-BAD4-5BD004673B8B}" emma:medium="tactile" emma:mode="ink">
              <msink:context xmlns:msink="http://schemas.microsoft.com/ink/2010/main" type="line" rotatedBoundingBox="14467,14612 15287,14687 15227,15341 14407,15266"/>
            </emma:interpretation>
          </emma:emma>
        </inkml:annotationXML>
        <inkml:traceGroup>
          <inkml:annotationXML>
            <emma:emma xmlns:emma="http://www.w3.org/2003/04/emma" version="1.0">
              <emma:interpretation id="{D29E256E-C472-4352-B427-67B4D61E1B27}" emma:medium="tactile" emma:mode="ink">
                <msink:context xmlns:msink="http://schemas.microsoft.com/ink/2010/main" type="inkWord" rotatedBoundingBox="14467,14612 15287,14687 15227,15341 14407,15266"/>
              </emma:interpretation>
              <emma:one-of disjunction-type="recognition" id="oneOf2">
                <emma:interpretation id="interp10" emma:lang="en-US" emma:confidence="0.5">
                  <emma:literal>Imp*</emma:literal>
                </emma:interpretation>
                <emma:interpretation id="interp11" emma:lang="en-US" emma:confidence="0">
                  <emma:literal>MB*</emma:literal>
                </emma:interpretation>
                <emma:interpretation id="interp12" emma:lang="en-US" emma:confidence="0">
                  <emma:literal>M*</emma:literal>
                </emma:interpretation>
                <emma:interpretation id="interp13" emma:lang="en-US" emma:confidence="0">
                  <emma:literal>Mop*</emma:literal>
                </emma:interpretation>
                <emma:interpretation id="interp14" emma:lang="en-US" emma:confidence="0">
                  <emma:literal>IMD*</emma:literal>
                </emma:interpretation>
              </emma:one-of>
            </emma:emma>
          </inkml:annotationXML>
          <inkml:trace contextRef="#ctx0" brushRef="#br0" timeOffset="16844.833">-4537 1755 0,'0'0'37,"0"0"-37,0 0 5,0 0-5,0 0 4,0 0-4,0 0 8,0 0-8,0 0 5,0 0-5,-4 9 5,-5 6-5,-3 6 7,-3 6-7,-6-5 1,-1 5-1,-19 9 0,0-2 0,0-7 1,16-22-1,0 2 0,-2-4 0,-3-4 3,1-6-3,-1-3 0,3 1 0,0-6-2,2-9 2,-9-15 2,7 2-2,6 6 0,10 17 0,0-1-1,2-2 1,4 2 5,5 3-5,5-2 0,2 4 0,4 3-1,5-3 1,2 3 2,5 2-2,1 2 3,4 6-3,-6 6 2,1 2-2,-3 7 0,-1 7 0,6 23-1,-7-6 1,-5-1 0,-10-14 0,-3-1 0,0-6 0,-5-3-2,1-2 2,-1-8 1,0-8-1,3-6-5,-2-5 5,-1-2 3,1-10-3,-1-5 0,3-16 0,2 2-1,2-13 1,-2 5 1,2 13-1,1 20 2,-1 2-2,2 5 4,1 2-4,-1 23 0,1 4 1,0 3-1,-1 8 2,3 23-2,0 1 0,-3-17 0,-2-7 0,-2 1 0,0 6 0,0-17-2,0-9 2,3-5-3,-1-8 3,5-6-2,0 1 2,2-9-2,2-9 2,9-20 2,1 9-2,-8 16 0,1 3 0,0 4 2,-1 4-2,-1 5 3,-1 7-3,-4 13-1,-3 10 1,-1 3 1,-1 12-1,-2 27 0,0-4 0,0-12 2,0-7-2,0-10-3,-2-17 3,2-5-2,0-7 2,0-8 0,2-9 0,0 0-1,3-10 1,4-14-1,7-15 1,2-4-1,0 1 1,-2 8 0,-3 12 0,-8 17 0,-1 2 0,-1 16 0,-1 10 3,0 7-3,0 1 0,-2 5 0,0 1 1,-2 11-1,2 15 1,-2-7-1,-3 2 0,1-3 0,-1-16 0,1-3 0,-3-4 0,0-3 0,0-3 1,-2-7-1,3-7 0,-1-9 0,0-4 2,0-6-2,3-3-2,-1 5 2,3-16 0,2-18-1,2 7 1,5 8 3,0 14-3,-1 0 0,4 4 0,-1 6 5,0 6-5,-3 8 3,-1 2-3,0 8-1,-3 8 1,0 9 1,-2-2-1,0 4 0,-2 16 0,-5-4-3,2-19 3,1-4-2,-1-5 2,1-4-3,-1-8 3,3-8 3,0-9-3,0-1-3,2-9 3,0-8 1,4-23-1,5 6 0,0-5 0,0 3-1,-2 6 1,0 15 1,-3 18-1,-1 2 4,-1 15-5,-2 10 1,0 7 1,-2 2-1,-3 10 0,-6 24 0,-3 6-1,-8 16 1,-1-17 1,2-22-1,6-15 0,-1-3 0,-2 0-2,-1-10 2,4-11-1,-1-4 1,2-5 2,3-13-2,2-12-1,2-21 1,5-10 0,11-7 0,0 2 0,4-13 0,-1 24 0,-6 27 0,-3 13 2,1 2-2,-1 4 0,-1 5 0,0 2-2,-2 23 4,0 8-2,-2 0-2,-3 4 2,-2 22 2,-2-1-2,0-1-1,-2 2 1,-3 0 2,1-2-2,-3-21-1,5-16 1,-1 3 0,1-2 0,0 1-2,-3-6 2,0-8 0,3-4 0,0-3 0,2-12 0,2-10 1,4-2-1,3-27 0,5-2 0,2 7 0,0 13 0,-3 16-1,1 3 1,-3 6 4,0 4-4,1 6 0,-1 3 0,-2 0 1,2 12-1,0 12-2,-2 1 2,-2 4 1,-2 3-1,-8 19-2,-1-6 2,-1-10 0,3-16 0,-1-5-1,1-6 1,0-6 0,-1-9 0,3-10-1,0-5 1,2-4-1,3-4 1,-3-23 1,5 11-1,2 8 0,0 15 0,0 4 2,0 4-2,0 3 0,0 6 0,-5 21 0,1 5 0,-3 1 0,-2 6 0,-3 18 0,-1-8 0,4-17-1,0-6 1,0-2-1,-3-4 1,3-7 0,-2-7 0,2-8 0,2-7 0,0-2 0,0-10 0,1-27 1,-1 8-1,4-13-2,3-5 2,3-11 1,1 6-1,-1 20 0,-1 15 0,0 19 0,-2 4 0,0 2 0,0 5 0,-2 17 0,-3 15 0,1 1 0,-1 9 0,-6 32 0,-3-10 1,5 17-1,-2-7 0,0-22-1,-1-11 1,5-14 1,1-8-1,-1-4 1,0-7-1,0-4-2,0-3 2,3-11 0,2-4 0,2-6 1,2-2-1,5-32 0,4 0 0,3-1 1,-3 0-1,-2-2 0,-2 26 0,-3 18 2,1 5-2,-1 2 1,1 23-4,-1 9 3,-1 4 0,-1 15 0,0 22 1,-2-3-1,-2 7 1,-5 1-1,3-20-2,1-2 2,-3-8 0,1-17 0,1-6-2,-3-4 2,2-8 1,-2-9-1,3-1 2,-3-21-2,-2-20 0,2 10-1,3 11 1,-3-21 0,0 4 0,0 6 0,3 21 0,-1 5 0,1 2 0,-1 2 1,1 3-1,-1 2 0,0 2 0,1 6 1,-1 11-1,1 5-1,2 3 1,-1-2 0,3 2 0,3 4 2,-1 3-2,0 0 0,0 15 0,1-14-2,-1-11 1,0-5 1,0-2 0,1-6 0,-3 0 0,0-3 0,0-3 0,0 0 0,0-14-2,0-6 2,0-4 1,2 0-1,3-10 1,6-27-1,2 2 2,-3 14-2,-4 11 0,-3 19 0,-1 3 1,-2 14-3,0-2 2,-5 22 2,-1 10-2,-6 12 0,1 13 0,0-1-2,1-5 2,1 0 1,0-2-1,3-8 0,3-19 0,1-3 1,2-4-1,0-5-2,2-5 2,5-6-1,2-11 1,5-9 2,4 1-2,0-11 1,11-28-1,6 8 3,-11 7-3,4 10-2,-12 15 2,-3 2-1,1 1 1,-3 6 3,0 2-3,-1 1 0,-1 0 0,-3 2 0,3-7 0,1-1 0,1-4-1,0 1 1,3-1 1,-1-7-1,3 1 0,-2-3 0,6-1 0,-11 13 0,0 2-1,-2 6 1,-2 0 0,-3 8 0,-2 7 1,-2 8-1,-5-2 2,-4 10-2,-5 10-2,-14 19 2,-1-3-1,-3 0 1,0-2 2,2-6-2,7-7-3,9-16 3,0-1-2,0-2 2,3-5 1,-1-2-1,3-5 3,2-3-3,2-2 2,4-4-2,6-9 0,4-6 0,-1-8 0,15-9 0,-5 5 1,18-30-1,9-2-1,-7 22 1,3 2 2,-3 7-2,-2 8 0,-14 16 0,1 4 1,-5 9-1,-3 4-1,-4 3 1,0 10 1,-4 3-1,-7 3-2,-5-5 2,-5 5-2,-3-5 2,-4 3-2,1-4 2,0-5-2,0-3 2,0-6-1,0-6 1,2-6 1,0-2-1,0-1 0,3-3 0,1-6-1,5-6 1,1-7 1,-1-12-1,5 14 0,2 0 0,0 3 0,0 6 0,0 2 3,0 6-3,2 8-1,0 7 1,-2 4 2,0 11-2,-2 11-4,-3 13 4,1 2 1,-1 7-1,-2 0-1,-2-16 1,2-13-1,1 0 1,-1-1-2,0 0 2,0-5-5,0-2 5,1-6-8,-1-5 8,-2-7-4,2-6 4,-2-4-6,0-5 6,-3-9-16,1-4 16,-9-20-56</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374.56107" units="1/cm"/>
          <inkml:channelProperty channel="Y" name="resolution" value="499.65302" units="1/cm"/>
          <inkml:channelProperty channel="F" name="resolution" value="0" units="1/dev"/>
        </inkml:channelProperties>
      </inkml:inkSource>
      <inkml:timestamp xml:id="ts0" timeString="2013-04-24T18:45:03.619"/>
    </inkml:context>
    <inkml:brush xml:id="br0">
      <inkml:brushProperty name="width" value="0.15875" units="cm"/>
      <inkml:brushProperty name="height" value="0.15875" units="cm"/>
      <inkml:brushProperty name="color" value="#FFFFFF"/>
      <inkml:brushProperty name="fitToCurve" value="1"/>
    </inkml:brush>
  </inkml:definitions>
  <inkml:traceGroup>
    <inkml:annotationXML>
      <emma:emma xmlns:emma="http://www.w3.org/2003/04/emma" version="1.0">
        <emma:interpretation id="{96D95FF4-CBE7-4723-8450-D8F8412DB276}" emma:medium="tactile" emma:mode="ink">
          <msink:context xmlns:msink="http://schemas.microsoft.com/ink/2010/main" type="inkDrawing" rotatedBoundingBox="20623,15854 21665,12492 22080,12621 21037,15982" semanticType="callout" shapeName="Other">
            <msink:sourceLink direction="with" ref="{76844863-6A84-4B2C-AA55-A79FCE028402}"/>
          </msink:context>
        </emma:interpretation>
      </emma:emma>
    </inkml:annotationXML>
    <inkml:trace contextRef="#ctx0" brushRef="#br0">1241 22 0,'3'2'36,"-3"-2"-36,9 1 10,0-7-10,0 1 11,0-4-11,-5 6 8,-1-1-8,-6 4-1,3 0 1,-13 10 4,-5 2-4,-5 2 1,-2 12-1,-16 28 5,10-5-5,-1 7-2,0 6 2,-4 14 2,-1 8-2,6-13 1,1 11-1,1-14 0,4 3 0,-2 9 3,2 12-3,2-12 2,7 8-2,0-11 2,5-2-2,2-9 1,4-15-1,-2-17 1,5-17-1,2-2 4,0-3-4,9-25 0,7-13 4,18-52-4,9-19-4,5-14 4,-3-3 2,-4-5-2,-14 22-1,0-3 1,-2 12 0,-4 26 0,-5 23 3,-7 15-3,0 7 0,0 2 0,-2 3 2,-3 2-2,1 1 1,-1 3-1,-1-1-1,-1 3 1,-2 4 0,0 0 0,0 14 1,-5 18-1,-6 31 4,-5 19-4,-2 22 1,0-6-1,-9 10-1,-5-27 1,0-6 0,3-12 0,6-26-1,9-18 1,1-10 1,1-15-1,6-5-1,3-23 1,8-28 2,6-36-2,5-18-2,4-1 2,-1-6 1,-4 8-1,-3 19 0,-5 8 0,-5 11 1,-4 25-1,-1 21 0,1 17 0,-2 4 3,-3 5-3,-7 37 0,-11 35 6,-4 8-6,-3 16-2,0-6 2,3 12 1,2-12-1,2 7 0,9-14 0,2-1-1,3-16 1,4-13 1,0-11-1,5-21-1,0-4 1,2-4 0,2-23 2,0-6-2,0-11-1,1-36 1,3-26 2,6-4-2,1-14-3,1 13 3,0 7 4,-5 19-4,2 12-2,-2 16 2,-2 10 1,-3 18-1,-1 3 1,-1 4-1,0 1-2,1 11 1,-3-2 1,0 14 2,0 4-2,0 15-1,-3 25 1,-4 20 0,-4 17 0,-7 12 2,-2 21-2,4-9 0,-2-7 0,-3-6 0,1-15 0,2-29 1,4-15-1,0-1-2,5-7 2,5-17 0,2-5 0,-1-3 1,3-5-1,5-13 0,2-11 0,6-11-3,8-45 3,8-30-3,5-14 3,0 3-5,-2 1 5,-5 36 3,-2 19-3,-7 22 6,-6 19-6,-3 6 3,0 6-3,-3 20 0,-1 13 0,-3 52 3,-6 34-3,-12 10 1,-14 13-1,-20 72-2,3-38 2,22-62-1,-5 17 1,-4-4 3,0-7-3,5 7-4,2-30 4,4-1 0,3-28 0,8-14 0,5-8 0,5-23 1,-2-5-1,1-6-2,3-11 2,0 2-1,5-27 1,9-26 0,6-28 0,14-35 0,7-13 0,9-74-2,-5 65 2,-20 65 0,-2 19 0,-5 18 2,-9 21-2,0 5 1,-2 6-1,-3 11-3,-6 3 3,-7 14 4,-7 15-4,-7 38-1,-15 21 1,-12 16 1,-9 12-1,-7-15 0,0 1 0,14-13 0,0-1 0,0-25 0,11-11 0,7-15 0,5 1 0,4-17-1,11-16 1,3-3-2,2-2 2,0-3-1,2-7 1,5-7 0,4-8 0,5-4 3,6-18-3,14-43-2,17-33 2,-1-23-1,20-70 1,-18 55 2,-20 78-2,-2 20 0,-7 14 0,-5 27 2,1 2-2,-1 27 0,-6 10 3,-5 14-3,-7 30-1,-7 40 1,-9 0 1,-4-6-1,5 9 0,-6-9 0,-3 1-2,-1-4 2,2-7 1,5-22-1,3-6-1,6-18 1,7-8 0,4-19 0,1-5-1,6-17 1,-2 0 0,14-20-1,4-20 1,23-53 0,-5-11 0,7-22 0,9-10 0,27-59-1,-17 57 1,-31 65 0,-6 13 0,-9 23 3,-9 18-3,0 5-1,-7 16 1,0-2 0,-14 19 1,-4 15-1,-20 37 0,-10 13 0,0-6 0,12 0 0,-5 9 2,-6-7-2,1 0-2,-1-12 2,1-2-1,5 2 1,5-10-1,11-16 1,5-1 2,8-17-2,3-2 0,0-5 0,5-1 0,-3-1 0,2-7-1,1-1 1,2-5 3,2-2-3,0 0 0,0-12 1,-3 0-1,3 2 3,3 3-3,-1 5-3,-2 6 3,0-4 1,0 17-1,-2 1 1,2-1-1,-3 6-2,1 0 2,-2 1 0,-3 0 0,0-5-1,0-4 1,3-13 0,4-2 2,0-14-2,4-13 2,3-29-2,4-2 0,7-17 0,12-25 1,4 1-1,7-25 1,6-7-1,28-58-1,-20 16 1,-21 60-1,6-12 1,10-17 1,16-63-1,-14 24-1,-25 72 1,-2 18-3,-2-6 3,-5 18 0,-2 5 0,-5 9 0,-6 14 0,-5 12 0,-2 17 0,-3 1-5,1 1 5,-3 1 0,0 5 0,0 4-1,0 2 1,1 3-2,-1 8 2,0 9 2,0 17-2,-4 30 1,-3 20-1,-6 24 0,-5-1 0,-2 14-1,-5 7 1,0-9 1,0 8-1,10 7 0,-1-8 0,5-14-1,4-5 1,3-8 3,6-28-3,3-20 2,4-7-2,1-18 3,-1-6-3,5-8 1,-3-6-1,3-7-1,5-18 1,6-9 0,18-53 0,12-20-3,-1-8 3,1-5 1,-1-13-1,3-37-6,-7 62 6,-9 34 5,-9 24-5,-9 30-2,-7 15 2,-4 4 0,-3 9 0,-4 15 2,-5 6-2,-9 38 0,-4 12 0,2 7-2,-5-5 2,-4 1 0,-5-6 0,0-8 0,3-18 0,2-6-1,2-8 1,11-22-1,3 1 1,-1-11-1,3-7 1,5-12-3,4-3 3,4-17-1,14-35 1,7-37 3,7-18-3,0 0-4,-5 17 4,-4 5 2,-3 13-2,-4 25 0,-9 26 0,-3 21 4,-1 4-4,-1 2 2,0 30-1,0 5-1,1 22 1,1 56-1,-8 2-1,-8 11 1,-8-13-2,-10 4 2,-6-26 2,-2-5-2,-1-16-3,7-23 3,12-14-9,-1-5 9,1-9-10,2-9 10,-2-8-22,-3-3 22,0-11-69</inkml:trace>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08FBAE-7511-4924-BC20-295086EFA7A8}"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762740830"/>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8FBAE-7511-4924-BC20-295086EFA7A8}"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4164587389"/>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8FBAE-7511-4924-BC20-295086EFA7A8}"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1651592266"/>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8FBAE-7511-4924-BC20-295086EFA7A8}"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453389514"/>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08FBAE-7511-4924-BC20-295086EFA7A8}"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1701972245"/>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08FBAE-7511-4924-BC20-295086EFA7A8}"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4226038048"/>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08FBAE-7511-4924-BC20-295086EFA7A8}" type="datetimeFigureOut">
              <a:rPr lang="en-US" smtClean="0"/>
              <a:pPr/>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455994972"/>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08FBAE-7511-4924-BC20-295086EFA7A8}" type="datetimeFigureOut">
              <a:rPr lang="en-US" smtClean="0"/>
              <a:pPr/>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712438081"/>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8FBAE-7511-4924-BC20-295086EFA7A8}" type="datetimeFigureOut">
              <a:rPr lang="en-US" smtClean="0"/>
              <a:pPr/>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564404298"/>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8FBAE-7511-4924-BC20-295086EFA7A8}"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1876958984"/>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8FBAE-7511-4924-BC20-295086EFA7A8}"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1993883847"/>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8FBAE-7511-4924-BC20-295086EFA7A8}" type="datetimeFigureOut">
              <a:rPr lang="en-US" smtClean="0"/>
              <a:pPr/>
              <a:t>4/25/2013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AF057-84B0-4F3D-98EE-E5C7A66F4A86}" type="slidenum">
              <a:rPr lang="en-US" smtClean="0"/>
              <a:pPr/>
              <a:t>‹#›</a:t>
            </a:fld>
            <a:endParaRPr lang="en-US"/>
          </a:p>
        </p:txBody>
      </p:sp>
    </p:spTree>
    <p:extLst>
      <p:ext uri="{BB962C8B-B14F-4D97-AF65-F5344CB8AC3E}">
        <p14:creationId xmlns:p14="http://schemas.microsoft.com/office/powerpoint/2010/main" xmlns="" val="144626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5.jpeg"/><Relationship Id="rId21" Type="http://schemas.openxmlformats.org/officeDocument/2006/relationships/image" Target="../media/image14.emf"/><Relationship Id="rId7" Type="http://schemas.openxmlformats.org/officeDocument/2006/relationships/image" Target="../media/image7.emf"/><Relationship Id="rId12" Type="http://schemas.openxmlformats.org/officeDocument/2006/relationships/customXml" Target="../ink/ink5.xml"/><Relationship Id="rId17" Type="http://schemas.openxmlformats.org/officeDocument/2006/relationships/image" Target="../media/image12.emf"/><Relationship Id="rId25" Type="http://schemas.openxmlformats.org/officeDocument/2006/relationships/image" Target="../media/image16.emf"/><Relationship Id="rId2" Type="http://schemas.openxmlformats.org/officeDocument/2006/relationships/image" Target="../media/image3.emf"/><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emf"/><Relationship Id="rId24" Type="http://schemas.openxmlformats.org/officeDocument/2006/relationships/customXml" Target="../ink/ink11.xml"/><Relationship Id="rId5" Type="http://schemas.openxmlformats.org/officeDocument/2006/relationships/image" Target="../media/image6.emf"/><Relationship Id="rId15" Type="http://schemas.openxmlformats.org/officeDocument/2006/relationships/image" Target="../media/image11.emf"/><Relationship Id="rId23" Type="http://schemas.openxmlformats.org/officeDocument/2006/relationships/image" Target="../media/image15.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3.emf"/><Relationship Id="rId4" Type="http://schemas.openxmlformats.org/officeDocument/2006/relationships/customXml" Target="../ink/ink1.xml"/><Relationship Id="rId9" Type="http://schemas.openxmlformats.org/officeDocument/2006/relationships/image" Target="../media/image8.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691058" y="708259"/>
            <a:ext cx="4781478" cy="5451035"/>
            <a:chOff x="3289609" y="1045921"/>
            <a:chExt cx="5740484" cy="6544332"/>
          </a:xfrm>
        </p:grpSpPr>
        <p:sp>
          <p:nvSpPr>
            <p:cNvPr id="34" name="Isosceles Triangle 33"/>
            <p:cNvSpPr/>
            <p:nvPr/>
          </p:nvSpPr>
          <p:spPr>
            <a:xfrm>
              <a:off x="3289609" y="104592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800000">
              <a:off x="3297046" y="264797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3" descr="C:\Users\Ken\AppData\Local\Microsoft\Windows\Temporary Internet Files\Content.IE5\T5T34V6U\MC900433863[1].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76200" y="1219200"/>
            <a:ext cx="1219200" cy="1219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5"/>
          <p:cNvGrpSpPr>
            <a:grpSpLocks noChangeAspect="1"/>
          </p:cNvGrpSpPr>
          <p:nvPr/>
        </p:nvGrpSpPr>
        <p:grpSpPr bwMode="auto">
          <a:xfrm>
            <a:off x="228600" y="76200"/>
            <a:ext cx="990600" cy="1141772"/>
            <a:chOff x="2074" y="1231"/>
            <a:chExt cx="1612" cy="1858"/>
          </a:xfrm>
        </p:grpSpPr>
        <p:sp>
          <p:nvSpPr>
            <p:cNvPr id="9" name="AutoShape 4"/>
            <p:cNvSpPr>
              <a:spLocks noChangeAspect="1" noChangeArrowheads="1" noTextEdit="1"/>
            </p:cNvSpPr>
            <p:nvPr/>
          </p:nvSpPr>
          <p:spPr bwMode="auto">
            <a:xfrm>
              <a:off x="2074" y="1231"/>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996600"/>
                </a:solidFill>
              </a:endParaRPr>
            </a:p>
          </p:txBody>
        </p:sp>
        <p:sp>
          <p:nvSpPr>
            <p:cNvPr id="15" name="Freeform 14"/>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825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582C00"/>
                </a:solidFill>
              </a:endParaRPr>
            </a:p>
          </p:txBody>
        </p:sp>
        <p:sp>
          <p:nvSpPr>
            <p:cNvPr id="30" name="Freeform 29"/>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TextBox 31"/>
          <p:cNvSpPr txBox="1"/>
          <p:nvPr/>
        </p:nvSpPr>
        <p:spPr>
          <a:xfrm>
            <a:off x="1149144" y="146869"/>
            <a:ext cx="6547055" cy="2308324"/>
          </a:xfrm>
          <a:prstGeom prst="rect">
            <a:avLst/>
          </a:prstGeom>
          <a:noFill/>
        </p:spPr>
        <p:txBody>
          <a:bodyPr wrap="square" rtlCol="0">
            <a:spAutoFit/>
          </a:bodyPr>
          <a:lstStyle/>
          <a:p>
            <a:r>
              <a:rPr lang="en-US" sz="2400" b="1" dirty="0" smtClean="0">
                <a:solidFill>
                  <a:srgbClr val="663300"/>
                </a:solidFill>
                <a:effectLst>
                  <a:outerShdw blurRad="50800" dist="38100" dir="2700000" algn="tl" rotWithShape="0">
                    <a:schemeClr val="bg1">
                      <a:alpha val="40000"/>
                    </a:schemeClr>
                  </a:outerShdw>
                </a:effectLst>
                <a:latin typeface="Viner Hand ITC" pitchFamily="66" charset="0"/>
              </a:rPr>
              <a:t>A CD of this message will be available (free of charge) immediately following today's message</a:t>
            </a:r>
          </a:p>
          <a:p>
            <a:endParaRPr lang="en-US" sz="2400" b="1" dirty="0" smtClean="0">
              <a:solidFill>
                <a:srgbClr val="663300"/>
              </a:solidFill>
              <a:effectLst>
                <a:outerShdw blurRad="50800" dist="38100" dir="2700000" algn="tl" rotWithShape="0">
                  <a:schemeClr val="bg1">
                    <a:alpha val="40000"/>
                  </a:schemeClr>
                </a:outerShdw>
              </a:effectLst>
              <a:latin typeface="Viner Hand ITC" pitchFamily="66" charset="0"/>
            </a:endParaRPr>
          </a:p>
          <a:p>
            <a:r>
              <a:rPr lang="en-US" sz="2400" b="1" dirty="0" smtClean="0">
                <a:solidFill>
                  <a:srgbClr val="663300"/>
                </a:solidFill>
                <a:effectLst>
                  <a:outerShdw blurRad="50800" dist="38100" dir="2700000" algn="tl" rotWithShape="0">
                    <a:schemeClr val="bg1">
                      <a:alpha val="40000"/>
                    </a:schemeClr>
                  </a:outerShdw>
                </a:effectLst>
                <a:latin typeface="Viner Hand ITC" pitchFamily="66" charset="0"/>
              </a:rPr>
              <a:t>This message will be available via podcast later this week at calvaryokc.com</a:t>
            </a:r>
            <a:endParaRPr lang="en-US" sz="2400" b="1" dirty="0">
              <a:solidFill>
                <a:srgbClr val="663300"/>
              </a:solidFill>
              <a:effectLst>
                <a:outerShdw blurRad="50800" dist="38100" dir="2700000" algn="tl" rotWithShape="0">
                  <a:schemeClr val="bg1">
                    <a:alpha val="40000"/>
                  </a:schemeClr>
                </a:outerShdw>
              </a:effectLst>
              <a:latin typeface="Viner Hand ITC" pitchFamily="66" charset="0"/>
            </a:endParaRPr>
          </a:p>
        </p:txBody>
      </p:sp>
      <p:pic>
        <p:nvPicPr>
          <p:cNvPr id="38" name="Picture 6"/>
          <p:cNvPicPr>
            <a:picLocks noChangeAspect="1" noChangeArrowheads="1"/>
          </p:cNvPicPr>
          <p:nvPr/>
        </p:nvPicPr>
        <p:blipFill>
          <a:blip r:embed="rId4"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
        <p:nvSpPr>
          <p:cNvPr id="39" name="TextBox 38"/>
          <p:cNvSpPr txBox="1"/>
          <p:nvPr/>
        </p:nvSpPr>
        <p:spPr>
          <a:xfrm>
            <a:off x="1676308" y="2760081"/>
            <a:ext cx="8731623" cy="1446550"/>
          </a:xfrm>
          <a:prstGeom prst="rect">
            <a:avLst/>
          </a:prstGeom>
          <a:noFill/>
        </p:spPr>
        <p:txBody>
          <a:bodyPr wrap="square" rtlCol="0">
            <a:spAutoFit/>
          </a:bodyPr>
          <a:lstStyle/>
          <a:p>
            <a:pPr algn="ctr"/>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40" name="TextBox 39"/>
          <p:cNvSpPr txBox="1"/>
          <p:nvPr/>
        </p:nvSpPr>
        <p:spPr>
          <a:xfrm>
            <a:off x="4834124" y="3800636"/>
            <a:ext cx="332492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spTree>
    <p:extLst>
      <p:ext uri="{BB962C8B-B14F-4D97-AF65-F5344CB8AC3E}">
        <p14:creationId xmlns:p14="http://schemas.microsoft.com/office/powerpoint/2010/main" xmlns="" val="1915803475"/>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91058" y="708259"/>
            <a:ext cx="4781478" cy="5451035"/>
            <a:chOff x="3289609" y="1045921"/>
            <a:chExt cx="5740484" cy="6544332"/>
          </a:xfrm>
        </p:grpSpPr>
        <p:sp>
          <p:nvSpPr>
            <p:cNvPr id="11" name="Isosceles Triangle 10"/>
            <p:cNvSpPr/>
            <p:nvPr/>
          </p:nvSpPr>
          <p:spPr>
            <a:xfrm>
              <a:off x="3289609" y="104592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3297046" y="264797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Tree>
    <p:extLst>
      <p:ext uri="{BB962C8B-B14F-4D97-AF65-F5344CB8AC3E}">
        <p14:creationId xmlns:p14="http://schemas.microsoft.com/office/powerpoint/2010/main" xmlns="" val="4189314855"/>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
        <p:nvSpPr>
          <p:cNvPr id="14" name="TextBox 13"/>
          <p:cNvSpPr txBox="1"/>
          <p:nvPr/>
        </p:nvSpPr>
        <p:spPr>
          <a:xfrm>
            <a:off x="406400" y="1275643"/>
            <a:ext cx="11401778" cy="584775"/>
          </a:xfrm>
          <a:prstGeom prst="rect">
            <a:avLst/>
          </a:prstGeom>
          <a:noFill/>
        </p:spPr>
        <p:txBody>
          <a:bodyPr wrap="square" rtlCol="0">
            <a:spAutoFit/>
          </a:bodyPr>
          <a:lstStyle/>
          <a:p>
            <a:r>
              <a:rPr lang="en-US" sz="3200" dirty="0">
                <a:solidFill>
                  <a:srgbClr val="993300"/>
                </a:solidFill>
              </a:rPr>
              <a:t>Circle around </a:t>
            </a:r>
            <a:r>
              <a:rPr lang="en-US" sz="3200" dirty="0"/>
              <a:t>~ KJV, </a:t>
            </a:r>
            <a:r>
              <a:rPr lang="en-US" sz="3200" dirty="0">
                <a:solidFill>
                  <a:srgbClr val="993300"/>
                </a:solidFill>
              </a:rPr>
              <a:t>fetch a </a:t>
            </a:r>
            <a:r>
              <a:rPr lang="en-US" sz="3200" dirty="0" smtClean="0">
                <a:solidFill>
                  <a:srgbClr val="993300"/>
                </a:solidFill>
              </a:rPr>
              <a:t>compass</a:t>
            </a:r>
            <a:r>
              <a:rPr lang="en-US" sz="3200" baseline="30000" dirty="0"/>
              <a:t> </a:t>
            </a:r>
            <a:endParaRPr lang="en-US" sz="3200" dirty="0"/>
          </a:p>
        </p:txBody>
      </p:sp>
    </p:spTree>
    <p:extLst>
      <p:ext uri="{BB962C8B-B14F-4D97-AF65-F5344CB8AC3E}">
        <p14:creationId xmlns:p14="http://schemas.microsoft.com/office/powerpoint/2010/main" xmlns="" val="2832593568"/>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91058" y="708259"/>
            <a:ext cx="4781478" cy="5451035"/>
            <a:chOff x="3289609" y="1045921"/>
            <a:chExt cx="5740484" cy="6544332"/>
          </a:xfrm>
        </p:grpSpPr>
        <p:sp>
          <p:nvSpPr>
            <p:cNvPr id="11" name="Isosceles Triangle 10"/>
            <p:cNvSpPr/>
            <p:nvPr/>
          </p:nvSpPr>
          <p:spPr>
            <a:xfrm>
              <a:off x="3289609" y="104592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3297046" y="264797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Tree>
    <p:extLst>
      <p:ext uri="{BB962C8B-B14F-4D97-AF65-F5344CB8AC3E}">
        <p14:creationId xmlns:p14="http://schemas.microsoft.com/office/powerpoint/2010/main" xmlns="" val="1089564004"/>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
        <p:nvSpPr>
          <p:cNvPr id="14" name="TextBox 13"/>
          <p:cNvSpPr txBox="1"/>
          <p:nvPr/>
        </p:nvSpPr>
        <p:spPr>
          <a:xfrm>
            <a:off x="406400" y="1275643"/>
            <a:ext cx="11401778" cy="3539430"/>
          </a:xfrm>
          <a:prstGeom prst="rect">
            <a:avLst/>
          </a:prstGeom>
          <a:noFill/>
        </p:spPr>
        <p:txBody>
          <a:bodyPr wrap="square" rtlCol="0">
            <a:spAutoFit/>
          </a:bodyPr>
          <a:lstStyle/>
          <a:p>
            <a:r>
              <a:rPr lang="en-US" sz="3200" dirty="0">
                <a:solidFill>
                  <a:srgbClr val="993300"/>
                </a:solidFill>
              </a:rPr>
              <a:t>Alan </a:t>
            </a:r>
            <a:r>
              <a:rPr lang="en-US" sz="3200" dirty="0" err="1">
                <a:solidFill>
                  <a:srgbClr val="993300"/>
                </a:solidFill>
              </a:rPr>
              <a:t>Redpath</a:t>
            </a:r>
            <a:r>
              <a:rPr lang="en-US" sz="3200" dirty="0">
                <a:solidFill>
                  <a:srgbClr val="993300"/>
                </a:solidFill>
              </a:rPr>
              <a:t> ~ </a:t>
            </a:r>
            <a:r>
              <a:rPr lang="en-US" sz="3200" dirty="0"/>
              <a:t>"We want God's presence very much, don't we? But we like to hitch His presence to some of our new carts. We like to add Him to our list of organizations, to load Him on top of the mechanics of a busy life, and then drive. How much of our service is really in the energy of the flesh, I wonder! So often we put forth our hands, but not our hearts."</a:t>
            </a:r>
          </a:p>
        </p:txBody>
      </p:sp>
    </p:spTree>
    <p:extLst>
      <p:ext uri="{BB962C8B-B14F-4D97-AF65-F5344CB8AC3E}">
        <p14:creationId xmlns:p14="http://schemas.microsoft.com/office/powerpoint/2010/main" xmlns="" val="2882310101"/>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91058" y="708259"/>
            <a:ext cx="4781478" cy="5451035"/>
            <a:chOff x="3289609" y="1045921"/>
            <a:chExt cx="5740484" cy="6544332"/>
          </a:xfrm>
        </p:grpSpPr>
        <p:sp>
          <p:nvSpPr>
            <p:cNvPr id="11" name="Isosceles Triangle 10"/>
            <p:cNvSpPr/>
            <p:nvPr/>
          </p:nvSpPr>
          <p:spPr>
            <a:xfrm>
              <a:off x="3289609" y="104592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3297046" y="264797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Tree>
    <p:extLst>
      <p:ext uri="{BB962C8B-B14F-4D97-AF65-F5344CB8AC3E}">
        <p14:creationId xmlns:p14="http://schemas.microsoft.com/office/powerpoint/2010/main" xmlns="" val="144979454"/>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
        <p:nvSpPr>
          <p:cNvPr id="14" name="TextBox 13"/>
          <p:cNvSpPr txBox="1"/>
          <p:nvPr/>
        </p:nvSpPr>
        <p:spPr>
          <a:xfrm>
            <a:off x="406400" y="1275643"/>
            <a:ext cx="11401778" cy="584775"/>
          </a:xfrm>
          <a:prstGeom prst="rect">
            <a:avLst/>
          </a:prstGeom>
          <a:noFill/>
        </p:spPr>
        <p:txBody>
          <a:bodyPr wrap="square" rtlCol="0">
            <a:spAutoFit/>
          </a:bodyPr>
          <a:lstStyle/>
          <a:p>
            <a:r>
              <a:rPr lang="en-US" sz="3200" dirty="0"/>
              <a:t>Sons of Korah challenging Moses ~ Num. 16</a:t>
            </a:r>
            <a:endParaRPr lang="en-US" sz="3200" dirty="0">
              <a:solidFill>
                <a:srgbClr val="993300"/>
              </a:solidFill>
            </a:endParaRPr>
          </a:p>
        </p:txBody>
      </p:sp>
      <p:sp>
        <p:nvSpPr>
          <p:cNvPr id="16" name="TextBox 15"/>
          <p:cNvSpPr txBox="1"/>
          <p:nvPr/>
        </p:nvSpPr>
        <p:spPr>
          <a:xfrm>
            <a:off x="609599" y="1802825"/>
            <a:ext cx="11190337" cy="584775"/>
          </a:xfrm>
          <a:prstGeom prst="rect">
            <a:avLst/>
          </a:prstGeom>
          <a:noFill/>
        </p:spPr>
        <p:txBody>
          <a:bodyPr wrap="square" rtlCol="0">
            <a:spAutoFit/>
          </a:bodyPr>
          <a:lstStyle/>
          <a:p>
            <a:pPr marL="342900" indent="-342900">
              <a:buFont typeface="Arial" panose="020B0604020202020204" pitchFamily="34" charset="0"/>
              <a:buChar char="•"/>
            </a:pPr>
            <a:r>
              <a:rPr lang="en-US" sz="3200" dirty="0"/>
              <a:t>Beginning of the Mosaic Covenant (civil)</a:t>
            </a:r>
            <a:endParaRPr lang="en-US" sz="3200" dirty="0">
              <a:solidFill>
                <a:srgbClr val="993300"/>
              </a:solidFill>
            </a:endParaRPr>
          </a:p>
        </p:txBody>
      </p:sp>
      <p:sp>
        <p:nvSpPr>
          <p:cNvPr id="7" name="TextBox 6"/>
          <p:cNvSpPr txBox="1"/>
          <p:nvPr/>
        </p:nvSpPr>
        <p:spPr>
          <a:xfrm>
            <a:off x="409222" y="2351333"/>
            <a:ext cx="11401778" cy="584775"/>
          </a:xfrm>
          <a:prstGeom prst="rect">
            <a:avLst/>
          </a:prstGeom>
          <a:noFill/>
        </p:spPr>
        <p:txBody>
          <a:bodyPr wrap="square" rtlCol="0">
            <a:spAutoFit/>
          </a:bodyPr>
          <a:lstStyle/>
          <a:p>
            <a:r>
              <a:rPr lang="en-US" sz="3200" dirty="0"/>
              <a:t>Nadab and Abihu offered profane fire ~ Lev. 10</a:t>
            </a:r>
            <a:endParaRPr lang="en-US" sz="3200" dirty="0">
              <a:solidFill>
                <a:srgbClr val="993300"/>
              </a:solidFill>
            </a:endParaRPr>
          </a:p>
        </p:txBody>
      </p:sp>
      <p:sp>
        <p:nvSpPr>
          <p:cNvPr id="8" name="TextBox 7"/>
          <p:cNvSpPr txBox="1"/>
          <p:nvPr/>
        </p:nvSpPr>
        <p:spPr>
          <a:xfrm>
            <a:off x="612421" y="2878515"/>
            <a:ext cx="11190337" cy="584775"/>
          </a:xfrm>
          <a:prstGeom prst="rect">
            <a:avLst/>
          </a:prstGeom>
          <a:noFill/>
        </p:spPr>
        <p:txBody>
          <a:bodyPr wrap="square" rtlCol="0">
            <a:spAutoFit/>
          </a:bodyPr>
          <a:lstStyle/>
          <a:p>
            <a:pPr marL="342900" indent="-342900">
              <a:buFont typeface="Arial" panose="020B0604020202020204" pitchFamily="34" charset="0"/>
              <a:buChar char="•"/>
            </a:pPr>
            <a:r>
              <a:rPr lang="en-US" sz="3200" dirty="0"/>
              <a:t>Beginning of the Levitical Covenant (spiritual)</a:t>
            </a:r>
            <a:endParaRPr lang="en-US" sz="3200" dirty="0">
              <a:solidFill>
                <a:srgbClr val="993300"/>
              </a:solidFill>
            </a:endParaRPr>
          </a:p>
        </p:txBody>
      </p:sp>
      <p:sp>
        <p:nvSpPr>
          <p:cNvPr id="9" name="TextBox 8"/>
          <p:cNvSpPr txBox="1"/>
          <p:nvPr/>
        </p:nvSpPr>
        <p:spPr>
          <a:xfrm>
            <a:off x="400050" y="3428293"/>
            <a:ext cx="11401778" cy="584775"/>
          </a:xfrm>
          <a:prstGeom prst="rect">
            <a:avLst/>
          </a:prstGeom>
          <a:noFill/>
        </p:spPr>
        <p:txBody>
          <a:bodyPr wrap="square" rtlCol="0">
            <a:spAutoFit/>
          </a:bodyPr>
          <a:lstStyle/>
          <a:p>
            <a:r>
              <a:rPr lang="en-US" sz="3200" dirty="0" smtClean="0"/>
              <a:t>Uzzah </a:t>
            </a:r>
            <a:r>
              <a:rPr lang="en-US" sz="3200" dirty="0"/>
              <a:t>and the ox cart ~ 2 Sam. 6</a:t>
            </a:r>
            <a:endParaRPr lang="en-US" sz="3200" dirty="0">
              <a:solidFill>
                <a:srgbClr val="993300"/>
              </a:solidFill>
            </a:endParaRPr>
          </a:p>
        </p:txBody>
      </p:sp>
      <p:sp>
        <p:nvSpPr>
          <p:cNvPr id="10" name="TextBox 9"/>
          <p:cNvSpPr txBox="1"/>
          <p:nvPr/>
        </p:nvSpPr>
        <p:spPr>
          <a:xfrm>
            <a:off x="603249" y="3955475"/>
            <a:ext cx="11190337" cy="584775"/>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Beginning </a:t>
            </a:r>
            <a:r>
              <a:rPr lang="en-US" sz="3200" dirty="0"/>
              <a:t>of the David Covenant</a:t>
            </a:r>
            <a:endParaRPr lang="en-US" sz="3200" dirty="0">
              <a:solidFill>
                <a:srgbClr val="993300"/>
              </a:solidFill>
            </a:endParaRPr>
          </a:p>
        </p:txBody>
      </p:sp>
      <p:sp>
        <p:nvSpPr>
          <p:cNvPr id="11" name="TextBox 10"/>
          <p:cNvSpPr txBox="1"/>
          <p:nvPr/>
        </p:nvSpPr>
        <p:spPr>
          <a:xfrm>
            <a:off x="402872" y="4503983"/>
            <a:ext cx="11401778" cy="584775"/>
          </a:xfrm>
          <a:prstGeom prst="rect">
            <a:avLst/>
          </a:prstGeom>
          <a:noFill/>
        </p:spPr>
        <p:txBody>
          <a:bodyPr wrap="square" rtlCol="0">
            <a:spAutoFit/>
          </a:bodyPr>
          <a:lstStyle/>
          <a:p>
            <a:r>
              <a:rPr lang="en-US" sz="3200" dirty="0"/>
              <a:t>Ananias and Sapphira ~ Acts 5</a:t>
            </a:r>
            <a:endParaRPr lang="en-US" sz="3200" dirty="0">
              <a:solidFill>
                <a:srgbClr val="993300"/>
              </a:solidFill>
            </a:endParaRPr>
          </a:p>
        </p:txBody>
      </p:sp>
      <p:sp>
        <p:nvSpPr>
          <p:cNvPr id="12" name="TextBox 11"/>
          <p:cNvSpPr txBox="1"/>
          <p:nvPr/>
        </p:nvSpPr>
        <p:spPr>
          <a:xfrm>
            <a:off x="606071" y="5031165"/>
            <a:ext cx="11190337" cy="584775"/>
          </a:xfrm>
          <a:prstGeom prst="rect">
            <a:avLst/>
          </a:prstGeom>
          <a:noFill/>
        </p:spPr>
        <p:txBody>
          <a:bodyPr wrap="square" rtlCol="0">
            <a:spAutoFit/>
          </a:bodyPr>
          <a:lstStyle/>
          <a:p>
            <a:pPr marL="342900" indent="-342900">
              <a:buFont typeface="Arial" panose="020B0604020202020204" pitchFamily="34" charset="0"/>
              <a:buChar char="•"/>
            </a:pPr>
            <a:r>
              <a:rPr lang="en-US" sz="3200" dirty="0"/>
              <a:t>Beginning of the New Covenant</a:t>
            </a:r>
            <a:endParaRPr lang="en-US" sz="3200" dirty="0">
              <a:solidFill>
                <a:srgbClr val="993300"/>
              </a:solidFill>
            </a:endParaRPr>
          </a:p>
        </p:txBody>
      </p:sp>
    </p:spTree>
    <p:extLst>
      <p:ext uri="{BB962C8B-B14F-4D97-AF65-F5344CB8AC3E}">
        <p14:creationId xmlns:p14="http://schemas.microsoft.com/office/powerpoint/2010/main" xmlns="" val="2374864745"/>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500"/>
                            </p:stCondLst>
                            <p:childTnLst>
                              <p:par>
                                <p:cTn id="46" presetID="9" presetClass="emph" presetSubtype="0" grpId="1" nodeType="afterEffect">
                                  <p:stCondLst>
                                    <p:cond delay="0"/>
                                  </p:stCondLst>
                                  <p:childTnLst>
                                    <p:set>
                                      <p:cBhvr rctx="PPT">
                                        <p:cTn id="47" dur="indefinite"/>
                                        <p:tgtEl>
                                          <p:spTgt spid="14"/>
                                        </p:tgtEl>
                                        <p:attrNameLst>
                                          <p:attrName>style.opacity</p:attrName>
                                        </p:attrNameLst>
                                      </p:cBhvr>
                                      <p:to>
                                        <p:strVal val="0.5"/>
                                      </p:to>
                                    </p:set>
                                    <p:animEffect filter="image" prLst="opacity: 0.5">
                                      <p:cBhvr rctx="IE">
                                        <p:cTn id="48" dur="indefinite"/>
                                        <p:tgtEl>
                                          <p:spTgt spid="14"/>
                                        </p:tgtEl>
                                      </p:cBhvr>
                                    </p:animEffect>
                                  </p:childTnLst>
                                </p:cTn>
                              </p:par>
                              <p:par>
                                <p:cTn id="49" presetID="9" presetClass="emph" presetSubtype="0" grpId="1" nodeType="withEffect">
                                  <p:stCondLst>
                                    <p:cond delay="0"/>
                                  </p:stCondLst>
                                  <p:childTnLst>
                                    <p:set>
                                      <p:cBhvr rctx="PPT">
                                        <p:cTn id="50" dur="indefinite"/>
                                        <p:tgtEl>
                                          <p:spTgt spid="16"/>
                                        </p:tgtEl>
                                        <p:attrNameLst>
                                          <p:attrName>style.opacity</p:attrName>
                                        </p:attrNameLst>
                                      </p:cBhvr>
                                      <p:to>
                                        <p:strVal val="0.5"/>
                                      </p:to>
                                    </p:set>
                                    <p:animEffect filter="image" prLst="opacity: 0.5">
                                      <p:cBhvr rctx="IE">
                                        <p:cTn id="51" dur="indefinite"/>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9" presetClass="emph" presetSubtype="0" grpId="1" nodeType="afterEffect">
                                  <p:stCondLst>
                                    <p:cond delay="0"/>
                                  </p:stCondLst>
                                  <p:childTnLst>
                                    <p:set>
                                      <p:cBhvr rctx="PPT">
                                        <p:cTn id="61" dur="indefinite"/>
                                        <p:tgtEl>
                                          <p:spTgt spid="7"/>
                                        </p:tgtEl>
                                        <p:attrNameLst>
                                          <p:attrName>style.opacity</p:attrName>
                                        </p:attrNameLst>
                                      </p:cBhvr>
                                      <p:to>
                                        <p:strVal val="0.5"/>
                                      </p:to>
                                    </p:set>
                                    <p:animEffect filter="image" prLst="opacity: 0.5">
                                      <p:cBhvr rctx="IE">
                                        <p:cTn id="62" dur="indefinite"/>
                                        <p:tgtEl>
                                          <p:spTgt spid="7"/>
                                        </p:tgtEl>
                                      </p:cBhvr>
                                    </p:animEffect>
                                  </p:childTnLst>
                                </p:cTn>
                              </p:par>
                              <p:par>
                                <p:cTn id="63" presetID="9" presetClass="emph" presetSubtype="0" grpId="1" nodeType="withEffect">
                                  <p:stCondLst>
                                    <p:cond delay="0"/>
                                  </p:stCondLst>
                                  <p:childTnLst>
                                    <p:set>
                                      <p:cBhvr rctx="PPT">
                                        <p:cTn id="64" dur="indefinite"/>
                                        <p:tgtEl>
                                          <p:spTgt spid="8"/>
                                        </p:tgtEl>
                                        <p:attrNameLst>
                                          <p:attrName>style.opacity</p:attrName>
                                        </p:attrNameLst>
                                      </p:cBhvr>
                                      <p:to>
                                        <p:strVal val="0.5"/>
                                      </p:to>
                                    </p:set>
                                    <p:animEffect filter="image" prLst="opacity: 0.5">
                                      <p:cBhvr rctx="IE">
                                        <p:cTn id="65" dur="indefinite"/>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500"/>
                            </p:stCondLst>
                            <p:childTnLst>
                              <p:par>
                                <p:cTn id="74" presetID="9" presetClass="emph" presetSubtype="0" grpId="1" nodeType="afterEffect">
                                  <p:stCondLst>
                                    <p:cond delay="0"/>
                                  </p:stCondLst>
                                  <p:childTnLst>
                                    <p:set>
                                      <p:cBhvr rctx="PPT">
                                        <p:cTn id="75" dur="indefinite"/>
                                        <p:tgtEl>
                                          <p:spTgt spid="9"/>
                                        </p:tgtEl>
                                        <p:attrNameLst>
                                          <p:attrName>style.opacity</p:attrName>
                                        </p:attrNameLst>
                                      </p:cBhvr>
                                      <p:to>
                                        <p:strVal val="0.5"/>
                                      </p:to>
                                    </p:set>
                                    <p:animEffect filter="image" prLst="opacity: 0.5">
                                      <p:cBhvr rctx="IE">
                                        <p:cTn id="76" dur="indefinite"/>
                                        <p:tgtEl>
                                          <p:spTgt spid="9"/>
                                        </p:tgtEl>
                                      </p:cBhvr>
                                    </p:animEffect>
                                  </p:childTnLst>
                                </p:cTn>
                              </p:par>
                              <p:par>
                                <p:cTn id="77" presetID="9" presetClass="emph" presetSubtype="0" grpId="1" nodeType="withEffect">
                                  <p:stCondLst>
                                    <p:cond delay="0"/>
                                  </p:stCondLst>
                                  <p:childTnLst>
                                    <p:set>
                                      <p:cBhvr rctx="PPT">
                                        <p:cTn id="78" dur="indefinite"/>
                                        <p:tgtEl>
                                          <p:spTgt spid="10"/>
                                        </p:tgtEl>
                                        <p:attrNameLst>
                                          <p:attrName>style.opacity</p:attrName>
                                        </p:attrNameLst>
                                      </p:cBhvr>
                                      <p:to>
                                        <p:strVal val="0.5"/>
                                      </p:to>
                                    </p:set>
                                    <p:animEffect filter="image" prLst="opacity: 0.5">
                                      <p:cBhvr rctx="IE">
                                        <p:cTn id="79"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P spid="7" grpId="0"/>
      <p:bldP spid="7" grpId="1"/>
      <p:bldP spid="8" grpId="0"/>
      <p:bldP spid="8" grpId="1"/>
      <p:bldP spid="9" grpId="0"/>
      <p:bldP spid="9" grpId="1"/>
      <p:bldP spid="10" grpId="0"/>
      <p:bldP spid="10" grpId="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91058" y="708259"/>
            <a:ext cx="4781478" cy="5451035"/>
            <a:chOff x="3289609" y="1045921"/>
            <a:chExt cx="5740484" cy="6544332"/>
          </a:xfrm>
        </p:grpSpPr>
        <p:sp>
          <p:nvSpPr>
            <p:cNvPr id="11" name="Isosceles Triangle 10"/>
            <p:cNvSpPr/>
            <p:nvPr/>
          </p:nvSpPr>
          <p:spPr>
            <a:xfrm>
              <a:off x="3289609" y="104592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3297046" y="264797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Tree>
    <p:extLst>
      <p:ext uri="{BB962C8B-B14F-4D97-AF65-F5344CB8AC3E}">
        <p14:creationId xmlns:p14="http://schemas.microsoft.com/office/powerpoint/2010/main" xmlns="" val="3335768311"/>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
        <p:nvSpPr>
          <p:cNvPr id="5" name="TextBox 4"/>
          <p:cNvSpPr txBox="1"/>
          <p:nvPr/>
        </p:nvSpPr>
        <p:spPr>
          <a:xfrm>
            <a:off x="406400" y="1275643"/>
            <a:ext cx="11401778" cy="1569660"/>
          </a:xfrm>
          <a:prstGeom prst="rect">
            <a:avLst/>
          </a:prstGeom>
          <a:noFill/>
        </p:spPr>
        <p:txBody>
          <a:bodyPr wrap="square" rtlCol="0">
            <a:spAutoFit/>
          </a:bodyPr>
          <a:lstStyle/>
          <a:p>
            <a:r>
              <a:rPr lang="en-US" sz="3200" dirty="0"/>
              <a:t>1 Kings 12:16 ~ </a:t>
            </a:r>
            <a:r>
              <a:rPr lang="en-US" sz="3200" dirty="0">
                <a:solidFill>
                  <a:srgbClr val="993300"/>
                </a:solidFill>
              </a:rPr>
              <a:t>… What share have we in David? </a:t>
            </a:r>
            <a:r>
              <a:rPr lang="en-US" sz="3200" i="1" dirty="0">
                <a:solidFill>
                  <a:srgbClr val="993300"/>
                </a:solidFill>
              </a:rPr>
              <a:t>We have</a:t>
            </a:r>
            <a:r>
              <a:rPr lang="en-US" sz="3200" dirty="0">
                <a:solidFill>
                  <a:srgbClr val="993300"/>
                </a:solidFill>
              </a:rPr>
              <a:t> no inheritance in the son of Jesse. To your tents, O Israel! Now, see to your own house, O David!</a:t>
            </a:r>
          </a:p>
        </p:txBody>
      </p:sp>
    </p:spTree>
    <p:extLst>
      <p:ext uri="{BB962C8B-B14F-4D97-AF65-F5344CB8AC3E}">
        <p14:creationId xmlns:p14="http://schemas.microsoft.com/office/powerpoint/2010/main" xmlns="" val="2307573643"/>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91058" y="708259"/>
            <a:ext cx="4781478" cy="5451035"/>
            <a:chOff x="3289609" y="1045921"/>
            <a:chExt cx="5740484" cy="6544332"/>
          </a:xfrm>
        </p:grpSpPr>
        <p:sp>
          <p:nvSpPr>
            <p:cNvPr id="11" name="Isosceles Triangle 10"/>
            <p:cNvSpPr/>
            <p:nvPr/>
          </p:nvSpPr>
          <p:spPr>
            <a:xfrm>
              <a:off x="3289609" y="104592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3297046" y="264797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Tree>
    <p:extLst>
      <p:ext uri="{BB962C8B-B14F-4D97-AF65-F5344CB8AC3E}">
        <p14:creationId xmlns:p14="http://schemas.microsoft.com/office/powerpoint/2010/main" xmlns="" val="1334248961"/>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3107806" y="2068176"/>
            <a:ext cx="5290588" cy="3527059"/>
          </a:xfrm>
          <a:prstGeom prst="rect">
            <a:avLst/>
          </a:prstGeom>
          <a:effectLst>
            <a:softEdge rad="127000"/>
          </a:effectLst>
        </p:spPr>
      </p:pic>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3"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
        <p:nvSpPr>
          <p:cNvPr id="5" name="TextBox 4"/>
          <p:cNvSpPr txBox="1"/>
          <p:nvPr/>
        </p:nvSpPr>
        <p:spPr>
          <a:xfrm>
            <a:off x="406400" y="1275643"/>
            <a:ext cx="11401778" cy="584775"/>
          </a:xfrm>
          <a:prstGeom prst="rect">
            <a:avLst/>
          </a:prstGeom>
          <a:noFill/>
        </p:spPr>
        <p:txBody>
          <a:bodyPr wrap="square" rtlCol="0">
            <a:spAutoFit/>
          </a:bodyPr>
          <a:lstStyle/>
          <a:p>
            <a:r>
              <a:rPr lang="en-US" sz="3200" dirty="0">
                <a:solidFill>
                  <a:srgbClr val="993300"/>
                </a:solidFill>
              </a:rPr>
              <a:t>Water shaft </a:t>
            </a:r>
            <a:r>
              <a:rPr lang="en-US" sz="3200" dirty="0"/>
              <a:t>~ NIV, </a:t>
            </a:r>
            <a:r>
              <a:rPr lang="en-US" sz="3200" dirty="0">
                <a:solidFill>
                  <a:srgbClr val="993300"/>
                </a:solidFill>
              </a:rPr>
              <a:t>grappling hook </a:t>
            </a:r>
          </a:p>
        </p:txBody>
      </p:sp>
      <p:sp>
        <p:nvSpPr>
          <p:cNvPr id="4" name="Freeform 3"/>
          <p:cNvSpPr/>
          <p:nvPr/>
        </p:nvSpPr>
        <p:spPr>
          <a:xfrm>
            <a:off x="6110113" y="3914210"/>
            <a:ext cx="619582" cy="303596"/>
          </a:xfrm>
          <a:custGeom>
            <a:avLst/>
            <a:gdLst>
              <a:gd name="connsiteX0" fmla="*/ 619582 w 619582"/>
              <a:gd name="connsiteY0" fmla="*/ 299981 h 303596"/>
              <a:gd name="connsiteX1" fmla="*/ 619582 w 619582"/>
              <a:gd name="connsiteY1" fmla="*/ 299981 h 303596"/>
              <a:gd name="connsiteX2" fmla="*/ 587054 w 619582"/>
              <a:gd name="connsiteY2" fmla="*/ 303596 h 303596"/>
              <a:gd name="connsiteX3" fmla="*/ 554526 w 619582"/>
              <a:gd name="connsiteY3" fmla="*/ 303596 h 303596"/>
              <a:gd name="connsiteX4" fmla="*/ 521998 w 619582"/>
              <a:gd name="connsiteY4" fmla="*/ 292753 h 303596"/>
              <a:gd name="connsiteX5" fmla="*/ 511155 w 619582"/>
              <a:gd name="connsiteY5" fmla="*/ 289139 h 303596"/>
              <a:gd name="connsiteX6" fmla="*/ 493084 w 619582"/>
              <a:gd name="connsiteY6" fmla="*/ 285524 h 303596"/>
              <a:gd name="connsiteX7" fmla="*/ 464170 w 619582"/>
              <a:gd name="connsiteY7" fmla="*/ 289139 h 303596"/>
              <a:gd name="connsiteX8" fmla="*/ 431642 w 619582"/>
              <a:gd name="connsiteY8" fmla="*/ 285524 h 303596"/>
              <a:gd name="connsiteX9" fmla="*/ 420799 w 619582"/>
              <a:gd name="connsiteY9" fmla="*/ 281910 h 303596"/>
              <a:gd name="connsiteX10" fmla="*/ 406342 w 619582"/>
              <a:gd name="connsiteY10" fmla="*/ 278296 h 303596"/>
              <a:gd name="connsiteX11" fmla="*/ 377429 w 619582"/>
              <a:gd name="connsiteY11" fmla="*/ 278296 h 303596"/>
              <a:gd name="connsiteX12" fmla="*/ 366586 w 619582"/>
              <a:gd name="connsiteY12" fmla="*/ 281910 h 303596"/>
              <a:gd name="connsiteX13" fmla="*/ 344900 w 619582"/>
              <a:gd name="connsiteY13" fmla="*/ 285524 h 303596"/>
              <a:gd name="connsiteX14" fmla="*/ 319601 w 619582"/>
              <a:gd name="connsiteY14" fmla="*/ 281910 h 303596"/>
              <a:gd name="connsiteX15" fmla="*/ 301530 w 619582"/>
              <a:gd name="connsiteY15" fmla="*/ 267453 h 303596"/>
              <a:gd name="connsiteX16" fmla="*/ 287073 w 619582"/>
              <a:gd name="connsiteY16" fmla="*/ 245768 h 303596"/>
              <a:gd name="connsiteX17" fmla="*/ 279844 w 619582"/>
              <a:gd name="connsiteY17" fmla="*/ 238539 h 303596"/>
              <a:gd name="connsiteX18" fmla="*/ 247316 w 619582"/>
              <a:gd name="connsiteY18" fmla="*/ 227697 h 303596"/>
              <a:gd name="connsiteX19" fmla="*/ 236474 w 619582"/>
              <a:gd name="connsiteY19" fmla="*/ 224082 h 303596"/>
              <a:gd name="connsiteX20" fmla="*/ 222017 w 619582"/>
              <a:gd name="connsiteY20" fmla="*/ 227697 h 303596"/>
              <a:gd name="connsiteX21" fmla="*/ 211174 w 619582"/>
              <a:gd name="connsiteY21" fmla="*/ 231311 h 303596"/>
              <a:gd name="connsiteX22" fmla="*/ 156961 w 619582"/>
              <a:gd name="connsiteY22" fmla="*/ 227697 h 303596"/>
              <a:gd name="connsiteX23" fmla="*/ 146118 w 619582"/>
              <a:gd name="connsiteY23" fmla="*/ 209626 h 303596"/>
              <a:gd name="connsiteX24" fmla="*/ 138889 w 619582"/>
              <a:gd name="connsiteY24" fmla="*/ 202397 h 303596"/>
              <a:gd name="connsiteX25" fmla="*/ 131661 w 619582"/>
              <a:gd name="connsiteY25" fmla="*/ 191554 h 303596"/>
              <a:gd name="connsiteX26" fmla="*/ 124432 w 619582"/>
              <a:gd name="connsiteY26" fmla="*/ 184326 h 303596"/>
              <a:gd name="connsiteX27" fmla="*/ 106361 w 619582"/>
              <a:gd name="connsiteY27" fmla="*/ 169869 h 303596"/>
              <a:gd name="connsiteX28" fmla="*/ 91904 w 619582"/>
              <a:gd name="connsiteY28" fmla="*/ 148184 h 303596"/>
              <a:gd name="connsiteX29" fmla="*/ 77447 w 619582"/>
              <a:gd name="connsiteY29" fmla="*/ 133727 h 303596"/>
              <a:gd name="connsiteX30" fmla="*/ 59376 w 619582"/>
              <a:gd name="connsiteY30" fmla="*/ 119270 h 303596"/>
              <a:gd name="connsiteX31" fmla="*/ 48534 w 619582"/>
              <a:gd name="connsiteY31" fmla="*/ 115656 h 303596"/>
              <a:gd name="connsiteX32" fmla="*/ 34077 w 619582"/>
              <a:gd name="connsiteY32" fmla="*/ 97584 h 303596"/>
              <a:gd name="connsiteX33" fmla="*/ 26848 w 619582"/>
              <a:gd name="connsiteY33" fmla="*/ 90356 h 303596"/>
              <a:gd name="connsiteX34" fmla="*/ 23234 w 619582"/>
              <a:gd name="connsiteY34" fmla="*/ 79513 h 303596"/>
              <a:gd name="connsiteX35" fmla="*/ 8777 w 619582"/>
              <a:gd name="connsiteY35" fmla="*/ 61442 h 303596"/>
              <a:gd name="connsiteX36" fmla="*/ 1549 w 619582"/>
              <a:gd name="connsiteY36" fmla="*/ 39757 h 303596"/>
              <a:gd name="connsiteX37" fmla="*/ 16006 w 619582"/>
              <a:gd name="connsiteY37" fmla="*/ 25300 h 303596"/>
              <a:gd name="connsiteX38" fmla="*/ 12391 w 619582"/>
              <a:gd name="connsiteY38" fmla="*/ 14457 h 303596"/>
              <a:gd name="connsiteX39" fmla="*/ 5163 w 619582"/>
              <a:gd name="connsiteY39" fmla="*/ 0 h 303596"/>
              <a:gd name="connsiteX40" fmla="*/ 19620 w 619582"/>
              <a:gd name="connsiteY40" fmla="*/ 18071 h 30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9582" h="303596">
                <a:moveTo>
                  <a:pt x="619582" y="299981"/>
                </a:moveTo>
                <a:lnTo>
                  <a:pt x="619582" y="299981"/>
                </a:lnTo>
                <a:cubicBezTo>
                  <a:pt x="608739" y="301186"/>
                  <a:pt x="597963" y="303596"/>
                  <a:pt x="587054" y="303596"/>
                </a:cubicBezTo>
                <a:cubicBezTo>
                  <a:pt x="541117" y="303596"/>
                  <a:pt x="609028" y="292693"/>
                  <a:pt x="554526" y="303596"/>
                </a:cubicBezTo>
                <a:lnTo>
                  <a:pt x="521998" y="292753"/>
                </a:lnTo>
                <a:cubicBezTo>
                  <a:pt x="518384" y="291548"/>
                  <a:pt x="514891" y="289886"/>
                  <a:pt x="511155" y="289139"/>
                </a:cubicBezTo>
                <a:lnTo>
                  <a:pt x="493084" y="285524"/>
                </a:lnTo>
                <a:cubicBezTo>
                  <a:pt x="483446" y="286729"/>
                  <a:pt x="473883" y="289139"/>
                  <a:pt x="464170" y="289139"/>
                </a:cubicBezTo>
                <a:cubicBezTo>
                  <a:pt x="453261" y="289139"/>
                  <a:pt x="442403" y="287318"/>
                  <a:pt x="431642" y="285524"/>
                </a:cubicBezTo>
                <a:cubicBezTo>
                  <a:pt x="427884" y="284898"/>
                  <a:pt x="424462" y="282957"/>
                  <a:pt x="420799" y="281910"/>
                </a:cubicBezTo>
                <a:cubicBezTo>
                  <a:pt x="416023" y="280545"/>
                  <a:pt x="411161" y="279501"/>
                  <a:pt x="406342" y="278296"/>
                </a:cubicBezTo>
                <a:cubicBezTo>
                  <a:pt x="381559" y="286557"/>
                  <a:pt x="412319" y="278296"/>
                  <a:pt x="377429" y="278296"/>
                </a:cubicBezTo>
                <a:cubicBezTo>
                  <a:pt x="373619" y="278296"/>
                  <a:pt x="370305" y="281084"/>
                  <a:pt x="366586" y="281910"/>
                </a:cubicBezTo>
                <a:cubicBezTo>
                  <a:pt x="359432" y="283500"/>
                  <a:pt x="352129" y="284319"/>
                  <a:pt x="344900" y="285524"/>
                </a:cubicBezTo>
                <a:cubicBezTo>
                  <a:pt x="336467" y="284319"/>
                  <a:pt x="327760" y="284358"/>
                  <a:pt x="319601" y="281910"/>
                </a:cubicBezTo>
                <a:cubicBezTo>
                  <a:pt x="315009" y="280532"/>
                  <a:pt x="304701" y="271682"/>
                  <a:pt x="301530" y="267453"/>
                </a:cubicBezTo>
                <a:cubicBezTo>
                  <a:pt x="296318" y="260503"/>
                  <a:pt x="293216" y="251911"/>
                  <a:pt x="287073" y="245768"/>
                </a:cubicBezTo>
                <a:cubicBezTo>
                  <a:pt x="284663" y="243358"/>
                  <a:pt x="282892" y="240063"/>
                  <a:pt x="279844" y="238539"/>
                </a:cubicBezTo>
                <a:cubicBezTo>
                  <a:pt x="279838" y="238536"/>
                  <a:pt x="252740" y="229505"/>
                  <a:pt x="247316" y="227697"/>
                </a:cubicBezTo>
                <a:lnTo>
                  <a:pt x="236474" y="224082"/>
                </a:lnTo>
                <a:cubicBezTo>
                  <a:pt x="231655" y="225287"/>
                  <a:pt x="226793" y="226332"/>
                  <a:pt x="222017" y="227697"/>
                </a:cubicBezTo>
                <a:cubicBezTo>
                  <a:pt x="218354" y="228744"/>
                  <a:pt x="214984" y="231311"/>
                  <a:pt x="211174" y="231311"/>
                </a:cubicBezTo>
                <a:cubicBezTo>
                  <a:pt x="193063" y="231311"/>
                  <a:pt x="175032" y="228902"/>
                  <a:pt x="156961" y="227697"/>
                </a:cubicBezTo>
                <a:cubicBezTo>
                  <a:pt x="138643" y="209379"/>
                  <a:pt x="160194" y="233085"/>
                  <a:pt x="146118" y="209626"/>
                </a:cubicBezTo>
                <a:cubicBezTo>
                  <a:pt x="144365" y="206704"/>
                  <a:pt x="141018" y="205058"/>
                  <a:pt x="138889" y="202397"/>
                </a:cubicBezTo>
                <a:cubicBezTo>
                  <a:pt x="136176" y="199005"/>
                  <a:pt x="134375" y="194946"/>
                  <a:pt x="131661" y="191554"/>
                </a:cubicBezTo>
                <a:cubicBezTo>
                  <a:pt x="129532" y="188893"/>
                  <a:pt x="127093" y="186455"/>
                  <a:pt x="124432" y="184326"/>
                </a:cubicBezTo>
                <a:cubicBezTo>
                  <a:pt x="115541" y="177213"/>
                  <a:pt x="112906" y="178596"/>
                  <a:pt x="106361" y="169869"/>
                </a:cubicBezTo>
                <a:cubicBezTo>
                  <a:pt x="101148" y="162919"/>
                  <a:pt x="98047" y="154327"/>
                  <a:pt x="91904" y="148184"/>
                </a:cubicBezTo>
                <a:lnTo>
                  <a:pt x="77447" y="133727"/>
                </a:lnTo>
                <a:cubicBezTo>
                  <a:pt x="70721" y="127001"/>
                  <a:pt x="68499" y="123831"/>
                  <a:pt x="59376" y="119270"/>
                </a:cubicBezTo>
                <a:cubicBezTo>
                  <a:pt x="55969" y="117566"/>
                  <a:pt x="52148" y="116861"/>
                  <a:pt x="48534" y="115656"/>
                </a:cubicBezTo>
                <a:cubicBezTo>
                  <a:pt x="31075" y="98197"/>
                  <a:pt x="52320" y="120387"/>
                  <a:pt x="34077" y="97584"/>
                </a:cubicBezTo>
                <a:cubicBezTo>
                  <a:pt x="31948" y="94923"/>
                  <a:pt x="29258" y="92765"/>
                  <a:pt x="26848" y="90356"/>
                </a:cubicBezTo>
                <a:cubicBezTo>
                  <a:pt x="25643" y="86742"/>
                  <a:pt x="24938" y="82921"/>
                  <a:pt x="23234" y="79513"/>
                </a:cubicBezTo>
                <a:cubicBezTo>
                  <a:pt x="18675" y="70395"/>
                  <a:pt x="15500" y="68165"/>
                  <a:pt x="8777" y="61442"/>
                </a:cubicBezTo>
                <a:cubicBezTo>
                  <a:pt x="6368" y="54214"/>
                  <a:pt x="-3839" y="45145"/>
                  <a:pt x="1549" y="39757"/>
                </a:cubicBezTo>
                <a:lnTo>
                  <a:pt x="16006" y="25300"/>
                </a:lnTo>
                <a:cubicBezTo>
                  <a:pt x="14801" y="21686"/>
                  <a:pt x="14095" y="17865"/>
                  <a:pt x="12391" y="14457"/>
                </a:cubicBezTo>
                <a:cubicBezTo>
                  <a:pt x="4495" y="-1335"/>
                  <a:pt x="5163" y="9054"/>
                  <a:pt x="5163" y="0"/>
                </a:cubicBezTo>
                <a:lnTo>
                  <a:pt x="19620" y="18071"/>
                </a:lnTo>
              </a:path>
            </a:pathLst>
          </a:cu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724400" y="3505200"/>
            <a:ext cx="2133600" cy="457200"/>
            <a:chOff x="5334000" y="3810000"/>
            <a:chExt cx="2133600" cy="457200"/>
          </a:xfrm>
        </p:grpSpPr>
        <p:sp>
          <p:nvSpPr>
            <p:cNvPr id="3" name="Oval 2"/>
            <p:cNvSpPr/>
            <p:nvPr/>
          </p:nvSpPr>
          <p:spPr>
            <a:xfrm>
              <a:off x="6705600" y="4191000"/>
              <a:ext cx="76200"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0" y="3810000"/>
              <a:ext cx="2133600" cy="400110"/>
            </a:xfrm>
            <a:prstGeom prst="rect">
              <a:avLst/>
            </a:prstGeom>
            <a:noFill/>
          </p:spPr>
          <p:txBody>
            <a:bodyPr wrap="square" rtlCol="0">
              <a:spAutoFit/>
            </a:bodyPr>
            <a:lstStyle/>
            <a:p>
              <a:r>
                <a:rPr lang="en-US" sz="2000" dirty="0" smtClean="0">
                  <a:solidFill>
                    <a:srgbClr val="FFFF00"/>
                  </a:solidFill>
                  <a:effectLst>
                    <a:outerShdw blurRad="38100" dist="38100" dir="2700000" algn="tl">
                      <a:srgbClr val="000000">
                        <a:alpha val="43137"/>
                      </a:srgbClr>
                    </a:outerShdw>
                  </a:effectLst>
                </a:rPr>
                <a:t>Warren’s Shaft</a:t>
              </a:r>
              <a:endParaRPr lang="en-US" sz="2000" dirty="0">
                <a:solidFill>
                  <a:srgbClr val="FFFF00"/>
                </a:solidFill>
                <a:effectLst>
                  <a:outerShdw blurRad="38100" dist="38100" dir="2700000" algn="tl">
                    <a:srgbClr val="000000">
                      <a:alpha val="43137"/>
                    </a:srgbClr>
                  </a:outerShdw>
                </a:effectLst>
              </a:endParaRPr>
            </a:p>
          </p:txBody>
        </p:sp>
      </p:grpSp>
      <p:grpSp>
        <p:nvGrpSpPr>
          <p:cNvPr id="10" name="Group 9"/>
          <p:cNvGrpSpPr/>
          <p:nvPr/>
        </p:nvGrpSpPr>
        <p:grpSpPr>
          <a:xfrm>
            <a:off x="6172200" y="4183566"/>
            <a:ext cx="2133600" cy="464634"/>
            <a:chOff x="5562600" y="3886200"/>
            <a:chExt cx="2133600" cy="464634"/>
          </a:xfrm>
        </p:grpSpPr>
        <p:sp>
          <p:nvSpPr>
            <p:cNvPr id="8" name="Oval 7"/>
            <p:cNvSpPr/>
            <p:nvPr/>
          </p:nvSpPr>
          <p:spPr>
            <a:xfrm>
              <a:off x="6096000" y="3886200"/>
              <a:ext cx="76200"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562600" y="3950724"/>
              <a:ext cx="2133600" cy="400110"/>
            </a:xfrm>
            <a:prstGeom prst="rect">
              <a:avLst/>
            </a:prstGeom>
            <a:noFill/>
          </p:spPr>
          <p:txBody>
            <a:bodyPr wrap="square" rtlCol="0">
              <a:spAutoFit/>
            </a:bodyPr>
            <a:lstStyle/>
            <a:p>
              <a:r>
                <a:rPr lang="en-US" sz="2000" dirty="0" err="1" smtClean="0">
                  <a:solidFill>
                    <a:srgbClr val="FFFF00"/>
                  </a:solidFill>
                  <a:effectLst>
                    <a:outerShdw blurRad="38100" dist="38100" dir="2700000" algn="tl">
                      <a:srgbClr val="000000">
                        <a:alpha val="43137"/>
                      </a:srgbClr>
                    </a:outerShdw>
                  </a:effectLst>
                </a:rPr>
                <a:t>Gihon</a:t>
              </a:r>
              <a:r>
                <a:rPr lang="en-US" sz="2000" dirty="0" smtClean="0">
                  <a:solidFill>
                    <a:srgbClr val="FFFF00"/>
                  </a:solidFill>
                  <a:effectLst>
                    <a:outerShdw blurRad="38100" dist="38100" dir="2700000" algn="tl">
                      <a:srgbClr val="000000">
                        <a:alpha val="43137"/>
                      </a:srgbClr>
                    </a:outerShdw>
                  </a:effectLst>
                </a:rPr>
                <a:t> Spring</a:t>
              </a:r>
              <a:endParaRPr lang="en-US" sz="2000"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3258841540"/>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grpSp>
        <p:nvGrpSpPr>
          <p:cNvPr id="1076" name="Group 1075"/>
          <p:cNvGrpSpPr/>
          <p:nvPr/>
        </p:nvGrpSpPr>
        <p:grpSpPr>
          <a:xfrm>
            <a:off x="4267200" y="1206455"/>
            <a:ext cx="3715537" cy="5038016"/>
            <a:chOff x="4267200" y="1206455"/>
            <a:chExt cx="3715537" cy="5038016"/>
          </a:xfrm>
        </p:grpSpPr>
        <p:grpSp>
          <p:nvGrpSpPr>
            <p:cNvPr id="1074" name="Group 1073"/>
            <p:cNvGrpSpPr/>
            <p:nvPr/>
          </p:nvGrpSpPr>
          <p:grpSpPr>
            <a:xfrm>
              <a:off x="4267200" y="1206455"/>
              <a:ext cx="3715537" cy="5038016"/>
              <a:chOff x="4267200" y="1206455"/>
              <a:chExt cx="3715537" cy="5038016"/>
            </a:xfrm>
          </p:grpSpPr>
          <p:grpSp>
            <p:nvGrpSpPr>
              <p:cNvPr id="1072" name="Group 1071"/>
              <p:cNvGrpSpPr/>
              <p:nvPr/>
            </p:nvGrpSpPr>
            <p:grpSpPr>
              <a:xfrm>
                <a:off x="4267200" y="1206455"/>
                <a:ext cx="3715537" cy="5038016"/>
                <a:chOff x="4267200" y="1206455"/>
                <a:chExt cx="3715537" cy="5038016"/>
              </a:xfrm>
            </p:grpSpPr>
            <p:grpSp>
              <p:nvGrpSpPr>
                <p:cNvPr id="1059" name="Group 1058"/>
                <p:cNvGrpSpPr/>
                <p:nvPr/>
              </p:nvGrpSpPr>
              <p:grpSpPr>
                <a:xfrm>
                  <a:off x="4267200" y="1206455"/>
                  <a:ext cx="3715537" cy="5038016"/>
                  <a:chOff x="4267200" y="1206455"/>
                  <a:chExt cx="3715537" cy="5038016"/>
                </a:xfrm>
              </p:grpSpPr>
              <p:grpSp>
                <p:nvGrpSpPr>
                  <p:cNvPr id="1042" name="Group 1041"/>
                  <p:cNvGrpSpPr/>
                  <p:nvPr/>
                </p:nvGrpSpPr>
                <p:grpSpPr>
                  <a:xfrm>
                    <a:off x="4267200" y="1206455"/>
                    <a:ext cx="3715537" cy="5038016"/>
                    <a:chOff x="4267200" y="1206455"/>
                    <a:chExt cx="3715537" cy="5038016"/>
                  </a:xfrm>
                </p:grpSpPr>
                <p:grpSp>
                  <p:nvGrpSpPr>
                    <p:cNvPr id="1033" name="Group 1032"/>
                    <p:cNvGrpSpPr/>
                    <p:nvPr/>
                  </p:nvGrpSpPr>
                  <p:grpSpPr>
                    <a:xfrm>
                      <a:off x="4267200" y="1206455"/>
                      <a:ext cx="3715537" cy="5038016"/>
                      <a:chOff x="4267200" y="1206455"/>
                      <a:chExt cx="3715537" cy="5038016"/>
                    </a:xfrm>
                  </p:grpSpPr>
                  <p:grpSp>
                    <p:nvGrpSpPr>
                      <p:cNvPr id="63" name="Group 62"/>
                      <p:cNvGrpSpPr/>
                      <p:nvPr/>
                    </p:nvGrpSpPr>
                    <p:grpSpPr>
                      <a:xfrm>
                        <a:off x="4267200" y="1206455"/>
                        <a:ext cx="3715537" cy="5038016"/>
                        <a:chOff x="4267200" y="1206455"/>
                        <a:chExt cx="3715537" cy="5038016"/>
                      </a:xfrm>
                    </p:grpSpPr>
                    <p:grpSp>
                      <p:nvGrpSpPr>
                        <p:cNvPr id="53" name="Group 52"/>
                        <p:cNvGrpSpPr/>
                        <p:nvPr/>
                      </p:nvGrpSpPr>
                      <p:grpSpPr>
                        <a:xfrm>
                          <a:off x="4267200" y="1206455"/>
                          <a:ext cx="3715537" cy="5038016"/>
                          <a:chOff x="4267200" y="1206455"/>
                          <a:chExt cx="3715537" cy="5038016"/>
                        </a:xfrm>
                      </p:grpSpPr>
                      <p:grpSp>
                        <p:nvGrpSpPr>
                          <p:cNvPr id="43" name="Group 42"/>
                          <p:cNvGrpSpPr/>
                          <p:nvPr/>
                        </p:nvGrpSpPr>
                        <p:grpSpPr>
                          <a:xfrm>
                            <a:off x="4267200" y="1206455"/>
                            <a:ext cx="3715537" cy="5038016"/>
                            <a:chOff x="4267200" y="1206455"/>
                            <a:chExt cx="3715537" cy="5038016"/>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67200" y="1206455"/>
                              <a:ext cx="3715537" cy="5038016"/>
                            </a:xfrm>
                            <a:prstGeom prst="rect">
                              <a:avLst/>
                            </a:prstGeom>
                          </p:spPr>
                        </p:pic>
                        <p:sp>
                          <p:nvSpPr>
                            <p:cNvPr id="22" name="Freeform 21"/>
                            <p:cNvSpPr/>
                            <p:nvPr/>
                          </p:nvSpPr>
                          <p:spPr>
                            <a:xfrm>
                              <a:off x="6650831" y="2146697"/>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23860" y="2201984"/>
                              <a:ext cx="762000" cy="914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44292" y="2166928"/>
                              <a:ext cx="762000" cy="914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xmlns="" Requires="p14">
                            <p:contentPart p14:bwMode="auto" r:id="rId4">
                              <p14:nvContentPartPr>
                                <p14:cNvPr id="26" name="Ink 25"/>
                                <p14:cNvContentPartPr/>
                                <p14:nvPr/>
                              </p14:nvContentPartPr>
                              <p14:xfrm>
                                <a:off x="5515354" y="2993735"/>
                                <a:ext cx="969120" cy="893880"/>
                              </p14:xfrm>
                            </p:contentPart>
                          </mc:Choice>
                          <mc:Fallback>
                            <p:pic>
                              <p:nvPicPr>
                                <p:cNvPr id="26" name="Ink 25"/>
                                <p:cNvPicPr/>
                                <p:nvPr/>
                              </p:nvPicPr>
                              <p:blipFill>
                                <a:blip r:embed="rId5" cstate="print"/>
                                <a:stretch>
                                  <a:fillRect/>
                                </a:stretch>
                              </p:blipFill>
                              <p:spPr>
                                <a:xfrm>
                                  <a:off x="5491594" y="2957735"/>
                                  <a:ext cx="1024560" cy="963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36" name="Ink 35"/>
                                <p14:cNvContentPartPr/>
                                <p14:nvPr/>
                              </p14:nvContentPartPr>
                              <p14:xfrm>
                                <a:off x="4725514" y="3699695"/>
                                <a:ext cx="1971000" cy="466560"/>
                              </p14:xfrm>
                            </p:contentPart>
                          </mc:Choice>
                          <mc:Fallback>
                            <p:pic>
                              <p:nvPicPr>
                                <p:cNvPr id="36" name="Ink 35"/>
                                <p:cNvPicPr/>
                                <p:nvPr/>
                              </p:nvPicPr>
                              <p:blipFill>
                                <a:blip r:embed="rId7" cstate="print"/>
                                <a:stretch>
                                  <a:fillRect/>
                                </a:stretch>
                              </p:blipFill>
                              <p:spPr>
                                <a:xfrm>
                                  <a:off x="4694554" y="3666935"/>
                                  <a:ext cx="2028960" cy="534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40" name="Ink 39"/>
                                <p14:cNvContentPartPr/>
                                <p14:nvPr/>
                              </p14:nvContentPartPr>
                              <p14:xfrm>
                                <a:off x="5576914" y="2122175"/>
                                <a:ext cx="1069560" cy="1398960"/>
                              </p14:xfrm>
                            </p:contentPart>
                          </mc:Choice>
                          <mc:Fallback>
                            <p:pic>
                              <p:nvPicPr>
                                <p:cNvPr id="40" name="Ink 39"/>
                                <p:cNvPicPr/>
                                <p:nvPr/>
                              </p:nvPicPr>
                              <p:blipFill>
                                <a:blip r:embed="rId9" cstate="print"/>
                                <a:stretch>
                                  <a:fillRect/>
                                </a:stretch>
                              </p:blipFill>
                              <p:spPr>
                                <a:xfrm>
                                  <a:off x="5553874" y="2099495"/>
                                  <a:ext cx="1117440" cy="1446480"/>
                                </a:xfrm>
                                <a:prstGeom prst="rect">
                                  <a:avLst/>
                                </a:prstGeom>
                              </p:spPr>
                            </p:pic>
                          </mc:Fallback>
                        </mc:AlternateContent>
                      </p:grpSp>
                      <mc:AlternateContent xmlns:mc="http://schemas.openxmlformats.org/markup-compatibility/2006">
                        <mc:Choice xmlns:p14="http://schemas.microsoft.com/office/powerpoint/2010/main" xmlns="" Requires="p14">
                          <p:contentPart p14:bwMode="auto" r:id="rId10">
                            <p14:nvContentPartPr>
                              <p14:cNvPr id="44" name="Ink 43"/>
                              <p14:cNvContentPartPr/>
                              <p14:nvPr/>
                            </p14:nvContentPartPr>
                            <p14:xfrm>
                              <a:off x="6219759" y="1786339"/>
                              <a:ext cx="227520" cy="224640"/>
                            </p14:xfrm>
                          </p:contentPart>
                        </mc:Choice>
                        <mc:Fallback>
                          <p:pic>
                            <p:nvPicPr>
                              <p:cNvPr id="44" name="Ink 43"/>
                              <p:cNvPicPr/>
                              <p:nvPr/>
                            </p:nvPicPr>
                            <p:blipFill>
                              <a:blip r:embed="rId11" cstate="print"/>
                              <a:stretch>
                                <a:fillRect/>
                              </a:stretch>
                            </p:blipFill>
                            <p:spPr>
                              <a:xfrm>
                                <a:off x="6212559" y="1769779"/>
                                <a:ext cx="244080" cy="2631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
                            <p14:nvContentPartPr>
                              <p14:cNvPr id="46" name="Ink 45"/>
                              <p14:cNvContentPartPr/>
                              <p14:nvPr/>
                            </p14:nvContentPartPr>
                            <p14:xfrm>
                              <a:off x="6131559" y="1847179"/>
                              <a:ext cx="1263240" cy="813960"/>
                            </p14:xfrm>
                          </p:contentPart>
                        </mc:Choice>
                        <mc:Fallback>
                          <p:pic>
                            <p:nvPicPr>
                              <p:cNvPr id="46" name="Ink 45"/>
                              <p:cNvPicPr/>
                              <p:nvPr/>
                            </p:nvPicPr>
                            <p:blipFill>
                              <a:blip r:embed="rId13" cstate="print"/>
                              <a:stretch>
                                <a:fillRect/>
                              </a:stretch>
                            </p:blipFill>
                            <p:spPr>
                              <a:xfrm>
                                <a:off x="6111759" y="1819819"/>
                                <a:ext cx="1307520" cy="867960"/>
                              </a:xfrm>
                              <a:prstGeom prst="rect">
                                <a:avLst/>
                              </a:prstGeom>
                            </p:spPr>
                          </p:pic>
                        </mc:Fallback>
                      </mc:AlternateContent>
                    </p:grpSp>
                    <mc:AlternateContent xmlns:mc="http://schemas.openxmlformats.org/markup-compatibility/2006">
                      <mc:Choice xmlns:p14="http://schemas.microsoft.com/office/powerpoint/2010/main" xmlns="" Requires="p14">
                        <p:contentPart p14:bwMode="auto" r:id="rId14">
                          <p14:nvContentPartPr>
                            <p14:cNvPr id="55" name="Ink 54"/>
                            <p14:cNvContentPartPr/>
                            <p14:nvPr/>
                          </p14:nvContentPartPr>
                          <p14:xfrm>
                            <a:off x="6314979" y="3576420"/>
                            <a:ext cx="1052100" cy="544680"/>
                          </p14:xfrm>
                        </p:contentPart>
                      </mc:Choice>
                      <mc:Fallback>
                        <p:pic>
                          <p:nvPicPr>
                            <p:cNvPr id="55" name="Ink 54"/>
                            <p:cNvPicPr/>
                            <p:nvPr/>
                          </p:nvPicPr>
                          <p:blipFill>
                            <a:blip r:embed="rId15" cstate="print"/>
                            <a:stretch>
                              <a:fillRect/>
                            </a:stretch>
                          </p:blipFill>
                          <p:spPr>
                            <a:xfrm>
                              <a:off x="6307778" y="3554820"/>
                              <a:ext cx="1079465" cy="586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6">
                          <p14:nvContentPartPr>
                            <p14:cNvPr id="61" name="Ink 60"/>
                            <p14:cNvContentPartPr/>
                            <p14:nvPr/>
                          </p14:nvContentPartPr>
                          <p14:xfrm>
                            <a:off x="5067219" y="4013460"/>
                            <a:ext cx="2280420" cy="1302840"/>
                          </p14:xfrm>
                        </p:contentPart>
                      </mc:Choice>
                      <mc:Fallback>
                        <p:pic>
                          <p:nvPicPr>
                            <p:cNvPr id="61" name="Ink 60"/>
                            <p:cNvPicPr/>
                            <p:nvPr/>
                          </p:nvPicPr>
                          <p:blipFill>
                            <a:blip r:embed="rId17" cstate="print"/>
                            <a:stretch>
                              <a:fillRect/>
                            </a:stretch>
                          </p:blipFill>
                          <p:spPr>
                            <a:xfrm>
                              <a:off x="5048858" y="3990793"/>
                              <a:ext cx="2321823" cy="1351773"/>
                            </a:xfrm>
                            <a:prstGeom prst="rect">
                              <a:avLst/>
                            </a:prstGeom>
                          </p:spPr>
                        </p:pic>
                      </mc:Fallback>
                    </mc:AlternateContent>
                  </p:grpSp>
                  <mc:AlternateContent xmlns:mc="http://schemas.openxmlformats.org/markup-compatibility/2006">
                    <mc:Choice xmlns:p14="http://schemas.microsoft.com/office/powerpoint/2010/main" xmlns="" Requires="p14">
                      <p:contentPart p14:bwMode="auto" r:id="rId18">
                        <p14:nvContentPartPr>
                          <p14:cNvPr id="1027" name="Ink 1026"/>
                          <p14:cNvContentPartPr/>
                          <p14:nvPr/>
                        </p14:nvContentPartPr>
                        <p14:xfrm>
                          <a:off x="5195758" y="4284148"/>
                          <a:ext cx="2273400" cy="1425240"/>
                        </p14:xfrm>
                      </p:contentPart>
                    </mc:Choice>
                    <mc:Fallback>
                      <p:pic>
                        <p:nvPicPr>
                          <p:cNvPr id="1027" name="Ink 1026"/>
                          <p:cNvPicPr/>
                          <p:nvPr/>
                        </p:nvPicPr>
                        <p:blipFill>
                          <a:blip r:embed="rId19" cstate="print"/>
                          <a:stretch>
                            <a:fillRect/>
                          </a:stretch>
                        </p:blipFill>
                        <p:spPr>
                          <a:xfrm>
                            <a:off x="5171998" y="4256788"/>
                            <a:ext cx="2316960" cy="1476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0">
                        <p14:nvContentPartPr>
                          <p14:cNvPr id="1029" name="Ink 1028"/>
                          <p14:cNvContentPartPr/>
                          <p14:nvPr/>
                        </p14:nvContentPartPr>
                        <p14:xfrm>
                          <a:off x="7474918" y="4541188"/>
                          <a:ext cx="462240" cy="1177200"/>
                        </p14:xfrm>
                      </p:contentPart>
                    </mc:Choice>
                    <mc:Fallback>
                      <p:pic>
                        <p:nvPicPr>
                          <p:cNvPr id="1029" name="Ink 1028"/>
                          <p:cNvPicPr/>
                          <p:nvPr/>
                        </p:nvPicPr>
                        <p:blipFill>
                          <a:blip r:embed="rId21" cstate="print"/>
                          <a:stretch>
                            <a:fillRect/>
                          </a:stretch>
                        </p:blipFill>
                        <p:spPr>
                          <a:xfrm>
                            <a:off x="7447918" y="4523188"/>
                            <a:ext cx="507240" cy="1221840"/>
                          </a:xfrm>
                          <a:prstGeom prst="rect">
                            <a:avLst/>
                          </a:prstGeom>
                        </p:spPr>
                      </p:pic>
                    </mc:Fallback>
                  </mc:AlternateContent>
                </p:grpSp>
                <mc:AlternateContent xmlns:mc="http://schemas.openxmlformats.org/markup-compatibility/2006">
                  <mc:Choice xmlns:p14="http://schemas.microsoft.com/office/powerpoint/2010/main" xmlns="" Requires="p14">
                    <p:contentPart p14:bwMode="auto" r:id="rId22">
                      <p14:nvContentPartPr>
                        <p14:cNvPr id="1039" name="Ink 1038"/>
                        <p14:cNvContentPartPr/>
                        <p14:nvPr/>
                      </p14:nvContentPartPr>
                      <p14:xfrm>
                        <a:off x="7081186" y="4677885"/>
                        <a:ext cx="461160" cy="1028520"/>
                      </p14:xfrm>
                    </p:contentPart>
                  </mc:Choice>
                  <mc:Fallback>
                    <p:pic>
                      <p:nvPicPr>
                        <p:cNvPr id="1039" name="Ink 1038"/>
                        <p:cNvPicPr/>
                        <p:nvPr/>
                      </p:nvPicPr>
                      <p:blipFill>
                        <a:blip r:embed="rId23" cstate="print"/>
                        <a:stretch>
                          <a:fillRect/>
                        </a:stretch>
                      </p:blipFill>
                      <p:spPr>
                        <a:xfrm>
                          <a:off x="7056706" y="4655205"/>
                          <a:ext cx="505080" cy="10710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4">
                      <p14:nvContentPartPr>
                        <p14:cNvPr id="1041" name="Ink 1040"/>
                        <p14:cNvContentPartPr/>
                        <p14:nvPr/>
                      </p14:nvContentPartPr>
                      <p14:xfrm>
                        <a:off x="6355786" y="4727205"/>
                        <a:ext cx="20520" cy="123480"/>
                      </p14:xfrm>
                    </p:contentPart>
                  </mc:Choice>
                  <mc:Fallback>
                    <p:pic>
                      <p:nvPicPr>
                        <p:cNvPr id="1041" name="Ink 1040"/>
                        <p:cNvPicPr/>
                        <p:nvPr/>
                      </p:nvPicPr>
                      <p:blipFill>
                        <a:blip r:embed="rId25" cstate="print"/>
                        <a:stretch>
                          <a:fillRect/>
                        </a:stretch>
                      </p:blipFill>
                      <p:spPr>
                        <a:xfrm>
                          <a:off x="6342466" y="4720005"/>
                          <a:ext cx="51480" cy="147960"/>
                        </a:xfrm>
                        <a:prstGeom prst="rect">
                          <a:avLst/>
                        </a:prstGeom>
                      </p:spPr>
                    </p:pic>
                  </mc:Fallback>
                </mc:AlternateContent>
              </p:grpSp>
              <mc:AlternateContent xmlns:mc="http://schemas.openxmlformats.org/markup-compatibility/2006">
                <mc:Choice xmlns:p14="http://schemas.microsoft.com/office/powerpoint/2010/main" xmlns="" Requires="p14">
                  <p:contentPart p14:bwMode="auto" r:id="rId26">
                    <p14:nvContentPartPr>
                      <p14:cNvPr id="1035" name="Ink 1034"/>
                      <p14:cNvContentPartPr/>
                      <p14:nvPr/>
                    </p14:nvContentPartPr>
                    <p14:xfrm>
                      <a:off x="6221146" y="5586667"/>
                      <a:ext cx="384480" cy="486218"/>
                    </p14:xfrm>
                  </p:contentPart>
                </mc:Choice>
                <mc:Fallback>
                  <p:pic>
                    <p:nvPicPr>
                      <p:cNvPr id="1035" name="Ink 1034"/>
                      <p:cNvPicPr/>
                      <p:nvPr/>
                    </p:nvPicPr>
                    <p:blipFill>
                      <a:blip r:embed="rId27" cstate="print"/>
                      <a:stretch>
                        <a:fillRect/>
                      </a:stretch>
                    </p:blipFill>
                    <p:spPr>
                      <a:xfrm>
                        <a:off x="6198106" y="5566498"/>
                        <a:ext cx="427680" cy="528717"/>
                      </a:xfrm>
                      <a:prstGeom prst="rect">
                        <a:avLst/>
                      </a:prstGeom>
                    </p:spPr>
                  </p:pic>
                </mc:Fallback>
              </mc:AlternateContent>
            </p:grpSp>
            <mc:AlternateContent xmlns:mc="http://schemas.openxmlformats.org/markup-compatibility/2006">
              <mc:Choice xmlns:p14="http://schemas.microsoft.com/office/powerpoint/2010/main" xmlns="" Requires="p14">
                <p:contentPart p14:bwMode="auto" r:id="rId28">
                  <p14:nvContentPartPr>
                    <p14:cNvPr id="1070" name="Ink 1069"/>
                    <p14:cNvContentPartPr/>
                    <p14:nvPr/>
                  </p14:nvContentPartPr>
                  <p14:xfrm>
                    <a:off x="6675480" y="1904520"/>
                    <a:ext cx="639720" cy="305280"/>
                  </p14:xfrm>
                </p:contentPart>
              </mc:Choice>
              <mc:Fallback>
                <p:pic>
                  <p:nvPicPr>
                    <p:cNvPr id="1070" name="Ink 1069"/>
                    <p:cNvPicPr/>
                    <p:nvPr/>
                  </p:nvPicPr>
                  <p:blipFill>
                    <a:blip r:embed="rId29" cstate="print"/>
                    <a:stretch>
                      <a:fillRect/>
                    </a:stretch>
                  </p:blipFill>
                  <p:spPr>
                    <a:xfrm>
                      <a:off x="6654960" y="1885440"/>
                      <a:ext cx="682200" cy="346680"/>
                    </a:xfrm>
                    <a:prstGeom prst="rect">
                      <a:avLst/>
                    </a:prstGeom>
                  </p:spPr>
                </p:pic>
              </mc:Fallback>
            </mc:AlternateContent>
          </p:grpSp>
          <p:sp>
            <p:nvSpPr>
              <p:cNvPr id="1073" name="Rectangle 1072"/>
              <p:cNvSpPr/>
              <p:nvPr/>
            </p:nvSpPr>
            <p:spPr>
              <a:xfrm>
                <a:off x="7013549" y="2025645"/>
                <a:ext cx="377851" cy="152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5" name="Freeform 1074"/>
            <p:cNvSpPr/>
            <p:nvPr/>
          </p:nvSpPr>
          <p:spPr>
            <a:xfrm>
              <a:off x="6686550" y="1811338"/>
              <a:ext cx="417513" cy="149225"/>
            </a:xfrm>
            <a:custGeom>
              <a:avLst/>
              <a:gdLst>
                <a:gd name="connsiteX0" fmla="*/ 358775 w 417513"/>
                <a:gd name="connsiteY0" fmla="*/ 31750 h 149225"/>
                <a:gd name="connsiteX1" fmla="*/ 417513 w 417513"/>
                <a:gd name="connsiteY1" fmla="*/ 146050 h 149225"/>
                <a:gd name="connsiteX2" fmla="*/ 25400 w 417513"/>
                <a:gd name="connsiteY2" fmla="*/ 149225 h 149225"/>
                <a:gd name="connsiteX3" fmla="*/ 0 w 417513"/>
                <a:gd name="connsiteY3" fmla="*/ 38100 h 149225"/>
                <a:gd name="connsiteX4" fmla="*/ 142875 w 417513"/>
                <a:gd name="connsiteY4" fmla="*/ 0 h 149225"/>
                <a:gd name="connsiteX5" fmla="*/ 358775 w 417513"/>
                <a:gd name="connsiteY5" fmla="*/ 31750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513" h="149225">
                  <a:moveTo>
                    <a:pt x="358775" y="31750"/>
                  </a:moveTo>
                  <a:lnTo>
                    <a:pt x="417513" y="146050"/>
                  </a:lnTo>
                  <a:lnTo>
                    <a:pt x="25400" y="149225"/>
                  </a:lnTo>
                  <a:lnTo>
                    <a:pt x="0" y="38100"/>
                  </a:lnTo>
                  <a:lnTo>
                    <a:pt x="142875" y="0"/>
                  </a:lnTo>
                  <a:lnTo>
                    <a:pt x="358775" y="3175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grpSp>
      <p:sp>
        <p:nvSpPr>
          <p:cNvPr id="1077" name="TextBox 1076"/>
          <p:cNvSpPr txBox="1"/>
          <p:nvPr/>
        </p:nvSpPr>
        <p:spPr>
          <a:xfrm>
            <a:off x="7783859" y="1219200"/>
            <a:ext cx="2034511" cy="830997"/>
          </a:xfrm>
          <a:prstGeom prst="rect">
            <a:avLst/>
          </a:prstGeom>
          <a:noFill/>
        </p:spPr>
        <p:txBody>
          <a:bodyPr wrap="square" rtlCol="0">
            <a:spAutoFit/>
          </a:bodyPr>
          <a:lstStyle/>
          <a:p>
            <a:pPr algn="ctr"/>
            <a:r>
              <a:rPr lang="en-US" sz="2400" dirty="0" smtClean="0"/>
              <a:t>Pools of Bethesda</a:t>
            </a:r>
            <a:endParaRPr lang="en-US" sz="2400" dirty="0"/>
          </a:p>
        </p:txBody>
      </p:sp>
      <p:sp>
        <p:nvSpPr>
          <p:cNvPr id="118" name="TextBox 117"/>
          <p:cNvSpPr txBox="1"/>
          <p:nvPr/>
        </p:nvSpPr>
        <p:spPr>
          <a:xfrm>
            <a:off x="7684770" y="5265003"/>
            <a:ext cx="1263271" cy="830997"/>
          </a:xfrm>
          <a:prstGeom prst="rect">
            <a:avLst/>
          </a:prstGeom>
          <a:noFill/>
        </p:spPr>
        <p:txBody>
          <a:bodyPr wrap="square" rtlCol="0">
            <a:spAutoFit/>
          </a:bodyPr>
          <a:lstStyle/>
          <a:p>
            <a:pPr algn="ctr"/>
            <a:r>
              <a:rPr lang="en-US" sz="2400" dirty="0" smtClean="0"/>
              <a:t>Siloam Sprigs</a:t>
            </a:r>
            <a:endParaRPr lang="en-US" sz="2400" dirty="0"/>
          </a:p>
        </p:txBody>
      </p:sp>
      <p:cxnSp>
        <p:nvCxnSpPr>
          <p:cNvPr id="1079" name="Straight Arrow Connector 1078"/>
          <p:cNvCxnSpPr/>
          <p:nvPr/>
        </p:nvCxnSpPr>
        <p:spPr>
          <a:xfrm flipH="1">
            <a:off x="7239000" y="1676400"/>
            <a:ext cx="698158" cy="109939"/>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7010400" y="5757461"/>
            <a:ext cx="698158" cy="109939"/>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80" name="TextBox 1079"/>
          <p:cNvSpPr txBox="1"/>
          <p:nvPr/>
        </p:nvSpPr>
        <p:spPr>
          <a:xfrm>
            <a:off x="1363434" y="2661139"/>
            <a:ext cx="3132366" cy="1077218"/>
          </a:xfrm>
          <a:prstGeom prst="rect">
            <a:avLst/>
          </a:prstGeom>
          <a:noFill/>
        </p:spPr>
        <p:txBody>
          <a:bodyPr wrap="square" rtlCol="0">
            <a:spAutoFit/>
          </a:bodyPr>
          <a:lstStyle/>
          <a:p>
            <a:pPr algn="ctr"/>
            <a:r>
              <a:rPr lang="en-US" sz="3200" dirty="0" smtClean="0"/>
              <a:t>Jerusalem in Jesus’ Day</a:t>
            </a:r>
            <a:endParaRPr lang="en-US" sz="3200" dirty="0"/>
          </a:p>
        </p:txBody>
      </p:sp>
    </p:spTree>
    <p:extLst>
      <p:ext uri="{BB962C8B-B14F-4D97-AF65-F5344CB8AC3E}">
        <p14:creationId xmlns:p14="http://schemas.microsoft.com/office/powerpoint/2010/main" xmlns="" val="3199269811"/>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80"/>
                                        </p:tgtEl>
                                        <p:attrNameLst>
                                          <p:attrName>style.visibility</p:attrName>
                                        </p:attrNameLst>
                                      </p:cBhvr>
                                      <p:to>
                                        <p:strVal val="visible"/>
                                      </p:to>
                                    </p:set>
                                    <p:anim calcmode="lin" valueType="num">
                                      <p:cBhvr>
                                        <p:cTn id="13" dur="500" fill="hold"/>
                                        <p:tgtEl>
                                          <p:spTgt spid="1080"/>
                                        </p:tgtEl>
                                        <p:attrNameLst>
                                          <p:attrName>ppt_w</p:attrName>
                                        </p:attrNameLst>
                                      </p:cBhvr>
                                      <p:tavLst>
                                        <p:tav tm="0">
                                          <p:val>
                                            <p:fltVal val="0"/>
                                          </p:val>
                                        </p:tav>
                                        <p:tav tm="100000">
                                          <p:val>
                                            <p:strVal val="#ppt_w"/>
                                          </p:val>
                                        </p:tav>
                                      </p:tavLst>
                                    </p:anim>
                                    <p:anim calcmode="lin" valueType="num">
                                      <p:cBhvr>
                                        <p:cTn id="14" dur="500" fill="hold"/>
                                        <p:tgtEl>
                                          <p:spTgt spid="1080"/>
                                        </p:tgtEl>
                                        <p:attrNameLst>
                                          <p:attrName>ppt_h</p:attrName>
                                        </p:attrNameLst>
                                      </p:cBhvr>
                                      <p:tavLst>
                                        <p:tav tm="0">
                                          <p:val>
                                            <p:fltVal val="0"/>
                                          </p:val>
                                        </p:tav>
                                        <p:tav tm="100000">
                                          <p:val>
                                            <p:strVal val="#ppt_h"/>
                                          </p:val>
                                        </p:tav>
                                      </p:tavLst>
                                    </p:anim>
                                    <p:animEffect transition="in" filter="fade">
                                      <p:cBhvr>
                                        <p:cTn id="15" dur="500"/>
                                        <p:tgtEl>
                                          <p:spTgt spid="108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77"/>
                                        </p:tgtEl>
                                        <p:attrNameLst>
                                          <p:attrName>style.visibility</p:attrName>
                                        </p:attrNameLst>
                                      </p:cBhvr>
                                      <p:to>
                                        <p:strVal val="visible"/>
                                      </p:to>
                                    </p:set>
                                    <p:anim calcmode="lin" valueType="num">
                                      <p:cBhvr>
                                        <p:cTn id="20" dur="500" fill="hold"/>
                                        <p:tgtEl>
                                          <p:spTgt spid="1077"/>
                                        </p:tgtEl>
                                        <p:attrNameLst>
                                          <p:attrName>ppt_w</p:attrName>
                                        </p:attrNameLst>
                                      </p:cBhvr>
                                      <p:tavLst>
                                        <p:tav tm="0">
                                          <p:val>
                                            <p:fltVal val="0"/>
                                          </p:val>
                                        </p:tav>
                                        <p:tav tm="100000">
                                          <p:val>
                                            <p:strVal val="#ppt_w"/>
                                          </p:val>
                                        </p:tav>
                                      </p:tavLst>
                                    </p:anim>
                                    <p:anim calcmode="lin" valueType="num">
                                      <p:cBhvr>
                                        <p:cTn id="21" dur="500" fill="hold"/>
                                        <p:tgtEl>
                                          <p:spTgt spid="1077"/>
                                        </p:tgtEl>
                                        <p:attrNameLst>
                                          <p:attrName>ppt_h</p:attrName>
                                        </p:attrNameLst>
                                      </p:cBhvr>
                                      <p:tavLst>
                                        <p:tav tm="0">
                                          <p:val>
                                            <p:fltVal val="0"/>
                                          </p:val>
                                        </p:tav>
                                        <p:tav tm="100000">
                                          <p:val>
                                            <p:strVal val="#ppt_h"/>
                                          </p:val>
                                        </p:tav>
                                      </p:tavLst>
                                    </p:anim>
                                    <p:animEffect transition="in" filter="fade">
                                      <p:cBhvr>
                                        <p:cTn id="22" dur="500"/>
                                        <p:tgtEl>
                                          <p:spTgt spid="1077"/>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1079"/>
                                        </p:tgtEl>
                                        <p:attrNameLst>
                                          <p:attrName>style.visibility</p:attrName>
                                        </p:attrNameLst>
                                      </p:cBhvr>
                                      <p:to>
                                        <p:strVal val="visible"/>
                                      </p:to>
                                    </p:set>
                                    <p:animEffect transition="in" filter="wipe(right)">
                                      <p:cBhvr>
                                        <p:cTn id="26" dur="500"/>
                                        <p:tgtEl>
                                          <p:spTgt spid="107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8"/>
                                        </p:tgtEl>
                                        <p:attrNameLst>
                                          <p:attrName>style.visibility</p:attrName>
                                        </p:attrNameLst>
                                      </p:cBhvr>
                                      <p:to>
                                        <p:strVal val="visible"/>
                                      </p:to>
                                    </p:set>
                                    <p:anim calcmode="lin" valueType="num">
                                      <p:cBhvr>
                                        <p:cTn id="31" dur="500" fill="hold"/>
                                        <p:tgtEl>
                                          <p:spTgt spid="118"/>
                                        </p:tgtEl>
                                        <p:attrNameLst>
                                          <p:attrName>ppt_w</p:attrName>
                                        </p:attrNameLst>
                                      </p:cBhvr>
                                      <p:tavLst>
                                        <p:tav tm="0">
                                          <p:val>
                                            <p:fltVal val="0"/>
                                          </p:val>
                                        </p:tav>
                                        <p:tav tm="100000">
                                          <p:val>
                                            <p:strVal val="#ppt_w"/>
                                          </p:val>
                                        </p:tav>
                                      </p:tavLst>
                                    </p:anim>
                                    <p:anim calcmode="lin" valueType="num">
                                      <p:cBhvr>
                                        <p:cTn id="32" dur="500" fill="hold"/>
                                        <p:tgtEl>
                                          <p:spTgt spid="118"/>
                                        </p:tgtEl>
                                        <p:attrNameLst>
                                          <p:attrName>ppt_h</p:attrName>
                                        </p:attrNameLst>
                                      </p:cBhvr>
                                      <p:tavLst>
                                        <p:tav tm="0">
                                          <p:val>
                                            <p:fltVal val="0"/>
                                          </p:val>
                                        </p:tav>
                                        <p:tav tm="100000">
                                          <p:val>
                                            <p:strVal val="#ppt_h"/>
                                          </p:val>
                                        </p:tav>
                                      </p:tavLst>
                                    </p:anim>
                                    <p:animEffect transition="in" filter="fade">
                                      <p:cBhvr>
                                        <p:cTn id="33" dur="500"/>
                                        <p:tgtEl>
                                          <p:spTgt spid="118"/>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right)">
                                      <p:cBhvr>
                                        <p:cTn id="3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P spid="118" grpId="0"/>
      <p:bldP spid="10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91058" y="708259"/>
            <a:ext cx="4781478" cy="5451035"/>
            <a:chOff x="3289609" y="1045921"/>
            <a:chExt cx="5740484" cy="6544332"/>
          </a:xfrm>
        </p:grpSpPr>
        <p:sp>
          <p:nvSpPr>
            <p:cNvPr id="11" name="Isosceles Triangle 10"/>
            <p:cNvSpPr/>
            <p:nvPr/>
          </p:nvSpPr>
          <p:spPr>
            <a:xfrm>
              <a:off x="3289609" y="104592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3297046" y="264797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Tree>
    <p:extLst>
      <p:ext uri="{BB962C8B-B14F-4D97-AF65-F5344CB8AC3E}">
        <p14:creationId xmlns:p14="http://schemas.microsoft.com/office/powerpoint/2010/main" xmlns="" val="3341334623"/>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
        <p:nvSpPr>
          <p:cNvPr id="14" name="TextBox 13"/>
          <p:cNvSpPr txBox="1"/>
          <p:nvPr/>
        </p:nvSpPr>
        <p:spPr>
          <a:xfrm>
            <a:off x="406400" y="1275643"/>
            <a:ext cx="11401778" cy="584775"/>
          </a:xfrm>
          <a:prstGeom prst="rect">
            <a:avLst/>
          </a:prstGeom>
          <a:noFill/>
        </p:spPr>
        <p:txBody>
          <a:bodyPr wrap="square" rtlCol="0">
            <a:spAutoFit/>
          </a:bodyPr>
          <a:lstStyle/>
          <a:p>
            <a:r>
              <a:rPr lang="en-US" sz="3200" dirty="0">
                <a:solidFill>
                  <a:srgbClr val="993300"/>
                </a:solidFill>
              </a:rPr>
              <a:t>Millo</a:t>
            </a:r>
            <a:r>
              <a:rPr lang="en-US" sz="3200" dirty="0"/>
              <a:t> ~ </a:t>
            </a:r>
            <a:r>
              <a:rPr lang="en-US" sz="3200" i="1" dirty="0"/>
              <a:t>rampart</a:t>
            </a:r>
            <a:r>
              <a:rPr lang="en-US" sz="3200" dirty="0"/>
              <a:t> or </a:t>
            </a:r>
            <a:r>
              <a:rPr lang="en-US" sz="3200" i="1" dirty="0"/>
              <a:t>mound</a:t>
            </a:r>
            <a:endParaRPr lang="en-US" sz="3200" dirty="0">
              <a:solidFill>
                <a:srgbClr val="993300"/>
              </a:solidFill>
            </a:endParaRPr>
          </a:p>
        </p:txBody>
      </p:sp>
      <p:sp>
        <p:nvSpPr>
          <p:cNvPr id="16" name="TextBox 15"/>
          <p:cNvSpPr txBox="1"/>
          <p:nvPr/>
        </p:nvSpPr>
        <p:spPr>
          <a:xfrm>
            <a:off x="609599" y="1802825"/>
            <a:ext cx="11190337" cy="584775"/>
          </a:xfrm>
          <a:prstGeom prst="rect">
            <a:avLst/>
          </a:prstGeom>
          <a:noFill/>
        </p:spPr>
        <p:txBody>
          <a:bodyPr wrap="square" rtlCol="0">
            <a:spAutoFit/>
          </a:bodyPr>
          <a:lstStyle/>
          <a:p>
            <a:pPr marL="342900" indent="-342900">
              <a:buFont typeface="Arial" panose="020B0604020202020204" pitchFamily="34" charset="0"/>
              <a:buChar char="•"/>
            </a:pPr>
            <a:r>
              <a:rPr lang="en-US" sz="3200" dirty="0"/>
              <a:t>NIV ~ </a:t>
            </a:r>
            <a:r>
              <a:rPr lang="en-US" sz="3200" dirty="0">
                <a:solidFill>
                  <a:srgbClr val="993300"/>
                </a:solidFill>
              </a:rPr>
              <a:t>supporting terraces</a:t>
            </a:r>
          </a:p>
        </p:txBody>
      </p:sp>
    </p:spTree>
    <p:extLst>
      <p:ext uri="{BB962C8B-B14F-4D97-AF65-F5344CB8AC3E}">
        <p14:creationId xmlns:p14="http://schemas.microsoft.com/office/powerpoint/2010/main" xmlns="" val="830023781"/>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91058" y="708259"/>
            <a:ext cx="4781478" cy="5451035"/>
            <a:chOff x="3289609" y="1045921"/>
            <a:chExt cx="5740484" cy="6544332"/>
          </a:xfrm>
        </p:grpSpPr>
        <p:sp>
          <p:nvSpPr>
            <p:cNvPr id="11" name="Isosceles Triangle 10"/>
            <p:cNvSpPr/>
            <p:nvPr/>
          </p:nvSpPr>
          <p:spPr>
            <a:xfrm>
              <a:off x="3289609" y="104592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3297046" y="2647971"/>
              <a:ext cx="5733047" cy="4942282"/>
            </a:xfrm>
            <a:prstGeom prst="triangle">
              <a:avLst/>
            </a:prstGeom>
            <a:noFill/>
            <a:ln w="635000">
              <a:solidFill>
                <a:srgbClr val="996633">
                  <a:alpha val="69804"/>
                </a:srgbClr>
              </a:solidFill>
            </a:ln>
            <a:effectLst>
              <a:softEdge rad="127000"/>
            </a:effectLst>
            <a:scene3d>
              <a:camera prst="orthographicFront"/>
              <a:lightRig rig="threePt" dir="t"/>
            </a:scene3d>
            <a:sp3d>
              <a:bevelT w="1905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Tree>
    <p:extLst>
      <p:ext uri="{BB962C8B-B14F-4D97-AF65-F5344CB8AC3E}">
        <p14:creationId xmlns:p14="http://schemas.microsoft.com/office/powerpoint/2010/main" xmlns="" val="489493108"/>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09" y="-160919"/>
            <a:ext cx="4686392" cy="1446550"/>
          </a:xfrm>
          <a:prstGeom prst="rect">
            <a:avLst/>
          </a:prstGeom>
          <a:noFill/>
        </p:spPr>
        <p:txBody>
          <a:bodyPr wrap="square" rtlCol="0">
            <a:spAutoFit/>
          </a:bodyPr>
          <a:lstStyle/>
          <a:p>
            <a:r>
              <a:rPr lang="en-US" sz="8800" dirty="0" smtClean="0">
                <a:solidFill>
                  <a:srgbClr val="663300"/>
                </a:solidFill>
                <a:latin typeface="Mitzvah" pitchFamily="2" charset="0"/>
                <a:cs typeface="Lucida Sans Unicode" panose="020B0602030504020204" pitchFamily="34" charset="0"/>
              </a:rPr>
              <a:t>2 Samuel</a:t>
            </a:r>
            <a:endParaRPr lang="en-US" sz="8800" dirty="0">
              <a:solidFill>
                <a:srgbClr val="663300"/>
              </a:solidFill>
              <a:latin typeface="Mitzvah" pitchFamily="2" charset="0"/>
              <a:cs typeface="Lucida Sans Unicode" panose="020B0602030504020204" pitchFamily="34" charset="0"/>
            </a:endParaRPr>
          </a:p>
        </p:txBody>
      </p:sp>
      <p:sp>
        <p:nvSpPr>
          <p:cNvPr id="33" name="TextBox 32"/>
          <p:cNvSpPr txBox="1"/>
          <p:nvPr/>
        </p:nvSpPr>
        <p:spPr>
          <a:xfrm>
            <a:off x="4499749" y="-72864"/>
            <a:ext cx="4425474" cy="1323439"/>
          </a:xfrm>
          <a:prstGeom prst="rect">
            <a:avLst/>
          </a:prstGeom>
          <a:noFill/>
        </p:spPr>
        <p:txBody>
          <a:bodyPr wrap="square" rtlCol="0">
            <a:spAutoFit/>
          </a:bodyPr>
          <a:lstStyle/>
          <a:p>
            <a:r>
              <a:rPr lang="en-US" sz="8000" dirty="0" smtClean="0">
                <a:solidFill>
                  <a:srgbClr val="663300"/>
                </a:solidFill>
                <a:latin typeface="Mitzvah" pitchFamily="2" charset="0"/>
              </a:rPr>
              <a:t>05-06</a:t>
            </a:r>
            <a:endParaRPr lang="en-US" sz="8000" dirty="0">
              <a:solidFill>
                <a:srgbClr val="663300"/>
              </a:solidFill>
              <a:latin typeface="Mitzvah" pitchFamily="2" charset="0"/>
            </a:endParaRPr>
          </a:p>
        </p:txBody>
      </p:sp>
      <p:pic>
        <p:nvPicPr>
          <p:cNvPr id="37" name="Picture 6"/>
          <p:cNvPicPr>
            <a:picLocks noChangeAspect="1" noChangeArrowheads="1"/>
          </p:cNvPicPr>
          <p:nvPr/>
        </p:nvPicPr>
        <p:blipFill>
          <a:blip r:embed="rId2" cstate="print"/>
          <a:srcRect t="17112" b="18717"/>
          <a:stretch>
            <a:fillRect/>
          </a:stretch>
        </p:blipFill>
        <p:spPr bwMode="auto">
          <a:xfrm>
            <a:off x="9622303" y="5637252"/>
            <a:ext cx="2457450" cy="1143000"/>
          </a:xfrm>
          <a:prstGeom prst="rect">
            <a:avLst/>
          </a:prstGeom>
          <a:noFill/>
          <a:ln w="9525">
            <a:noFill/>
            <a:miter lim="800000"/>
            <a:headEnd/>
            <a:tailEnd/>
          </a:ln>
          <a:effectLst>
            <a:glow rad="228600">
              <a:srgbClr val="F8F8F8">
                <a:alpha val="40000"/>
              </a:srgbClr>
            </a:glow>
          </a:effectLst>
        </p:spPr>
      </p:pic>
      <p:sp>
        <p:nvSpPr>
          <p:cNvPr id="14" name="TextBox 13"/>
          <p:cNvSpPr txBox="1"/>
          <p:nvPr/>
        </p:nvSpPr>
        <p:spPr>
          <a:xfrm>
            <a:off x="406400" y="1275643"/>
            <a:ext cx="11401778" cy="1569660"/>
          </a:xfrm>
          <a:prstGeom prst="rect">
            <a:avLst/>
          </a:prstGeom>
          <a:noFill/>
        </p:spPr>
        <p:txBody>
          <a:bodyPr wrap="square" rtlCol="0">
            <a:spAutoFit/>
          </a:bodyPr>
          <a:lstStyle/>
          <a:p>
            <a:r>
              <a:rPr lang="en-US" sz="3200" dirty="0"/>
              <a:t>Deut. 17:17 ~ </a:t>
            </a:r>
            <a:r>
              <a:rPr lang="en-US" sz="3200" dirty="0">
                <a:solidFill>
                  <a:srgbClr val="993300"/>
                </a:solidFill>
              </a:rPr>
              <a:t>Neither shall he multiply wives for himself, lest his heart turn away; nor shall he greatly multiply silver and gold for himself.</a:t>
            </a:r>
          </a:p>
        </p:txBody>
      </p:sp>
    </p:spTree>
    <p:extLst>
      <p:ext uri="{BB962C8B-B14F-4D97-AF65-F5344CB8AC3E}">
        <p14:creationId xmlns:p14="http://schemas.microsoft.com/office/powerpoint/2010/main" xmlns="" val="3859500179"/>
      </p:ext>
    </p:extLst>
  </p:cSld>
  <p:clrMapOvr>
    <a:masterClrMapping/>
  </p:clrMapOvr>
  <mc:AlternateContent xmlns:mc="http://schemas.openxmlformats.org/markup-compatibility/2006">
    <mc:Choice xmlns:p14="http://schemas.microsoft.com/office/powerpoint/2010/main" xmlns="" Requires="p14">
      <p:transition spd="slow" p14:dur="125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2 Samuel">
      <a:dk1>
        <a:sysClr val="windowText" lastClr="000000"/>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Samuel">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2_Samuel_01-02.pptx" id="{30D21457-94B7-4E61-A806-22CF15C3DB50}" vid="{851F1056-163A-4EAF-92CA-0D311A7F25B4}"/>
    </a:ext>
  </a:extLst>
</a:theme>
</file>

<file path=docProps/app.xml><?xml version="1.0" encoding="utf-8"?>
<Properties xmlns="http://schemas.openxmlformats.org/officeDocument/2006/extended-properties" xmlns:vt="http://schemas.openxmlformats.org/officeDocument/2006/docPropsVTypes">
  <Template/>
  <TotalTime>2042</TotalTime>
  <Words>331</Words>
  <Application>Microsoft Office PowerPoint</Application>
  <PresentationFormat>Custom</PresentationFormat>
  <Paragraphs>62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Kathy</cp:lastModifiedBy>
  <cp:revision>21</cp:revision>
  <dcterms:created xsi:type="dcterms:W3CDTF">2013-03-27T13:56:00Z</dcterms:created>
  <dcterms:modified xsi:type="dcterms:W3CDTF">2013-04-25T18:20:58Z</dcterms:modified>
</cp:coreProperties>
</file>